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235506-5A8A-42D0-A37B-80FBF9416823}" v="17" dt="2024-08-23T16:01:03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10" d="100"/>
          <a:sy n="110" d="100"/>
        </p:scale>
        <p:origin x="9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isín Cox" userId="633c801c-9d5f-4a7d-917d-3755e303e475" providerId="ADAL" clId="{CD235506-5A8A-42D0-A37B-80FBF9416823}"/>
    <pc:docChg chg="undo custSel modSld">
      <pc:chgData name="Róisín Cox" userId="633c801c-9d5f-4a7d-917d-3755e303e475" providerId="ADAL" clId="{CD235506-5A8A-42D0-A37B-80FBF9416823}" dt="2024-08-23T16:12:09.874" v="727" actId="1076"/>
      <pc:docMkLst>
        <pc:docMk/>
      </pc:docMkLst>
      <pc:sldChg chg="addSp delSp modSp mod">
        <pc:chgData name="Róisín Cox" userId="633c801c-9d5f-4a7d-917d-3755e303e475" providerId="ADAL" clId="{CD235506-5A8A-42D0-A37B-80FBF9416823}" dt="2024-08-23T16:12:09.874" v="727" actId="1076"/>
        <pc:sldMkLst>
          <pc:docMk/>
          <pc:sldMk cId="1074321042" sldId="256"/>
        </pc:sldMkLst>
        <pc:spChg chg="mod">
          <ac:chgData name="Róisín Cox" userId="633c801c-9d5f-4a7d-917d-3755e303e475" providerId="ADAL" clId="{CD235506-5A8A-42D0-A37B-80FBF9416823}" dt="2024-08-23T10:30:41.751" v="39" actId="1076"/>
          <ac:spMkLst>
            <pc:docMk/>
            <pc:sldMk cId="1074321042" sldId="256"/>
            <ac:spMk id="2" creationId="{6FF20F73-6968-F394-273D-AE3AB09BBF63}"/>
          </ac:spMkLst>
        </pc:spChg>
        <pc:spChg chg="add mod">
          <ac:chgData name="Róisín Cox" userId="633c801c-9d5f-4a7d-917d-3755e303e475" providerId="ADAL" clId="{CD235506-5A8A-42D0-A37B-80FBF9416823}" dt="2024-08-23T11:51:26.474" v="180" actId="1076"/>
          <ac:spMkLst>
            <pc:docMk/>
            <pc:sldMk cId="1074321042" sldId="256"/>
            <ac:spMk id="3" creationId="{8C8E3CC7-05F9-CA83-D8BA-617A44B872CD}"/>
          </ac:spMkLst>
        </pc:spChg>
        <pc:spChg chg="add del mod">
          <ac:chgData name="Róisín Cox" userId="633c801c-9d5f-4a7d-917d-3755e303e475" providerId="ADAL" clId="{CD235506-5A8A-42D0-A37B-80FBF9416823}" dt="2024-08-23T15:50:08.432" v="527" actId="1076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CD235506-5A8A-42D0-A37B-80FBF9416823}" dt="2024-08-23T15:50:27.502" v="530" actId="1076"/>
          <ac:spMkLst>
            <pc:docMk/>
            <pc:sldMk cId="1074321042" sldId="256"/>
            <ac:spMk id="6" creationId="{B554B049-F74B-48F1-A036-FC00BC393C00}"/>
          </ac:spMkLst>
        </pc:spChg>
        <pc:spChg chg="mod">
          <ac:chgData name="Róisín Cox" userId="633c801c-9d5f-4a7d-917d-3755e303e475" providerId="ADAL" clId="{CD235506-5A8A-42D0-A37B-80FBF9416823}" dt="2024-08-23T15:45:25.430" v="381" actId="1076"/>
          <ac:spMkLst>
            <pc:docMk/>
            <pc:sldMk cId="1074321042" sldId="256"/>
            <ac:spMk id="7" creationId="{72D6E4D3-4FA7-4E41-8680-F0EAB5485FBA}"/>
          </ac:spMkLst>
        </pc:spChg>
        <pc:spChg chg="mod">
          <ac:chgData name="Róisín Cox" userId="633c801c-9d5f-4a7d-917d-3755e303e475" providerId="ADAL" clId="{CD235506-5A8A-42D0-A37B-80FBF9416823}" dt="2024-08-23T11:48:36.777" v="143" actId="20577"/>
          <ac:spMkLst>
            <pc:docMk/>
            <pc:sldMk cId="1074321042" sldId="256"/>
            <ac:spMk id="21" creationId="{AE263F96-2756-4B0B-A2B9-3822F4C5635D}"/>
          </ac:spMkLst>
        </pc:spChg>
        <pc:spChg chg="mod">
          <ac:chgData name="Róisín Cox" userId="633c801c-9d5f-4a7d-917d-3755e303e475" providerId="ADAL" clId="{CD235506-5A8A-42D0-A37B-80FBF9416823}" dt="2024-08-23T11:49:06.564" v="148" actId="1076"/>
          <ac:spMkLst>
            <pc:docMk/>
            <pc:sldMk cId="1074321042" sldId="256"/>
            <ac:spMk id="25" creationId="{0D504D7F-77A2-4935-BE77-5D6EF3343299}"/>
          </ac:spMkLst>
        </pc:spChg>
        <pc:spChg chg="mod">
          <ac:chgData name="Róisín Cox" userId="633c801c-9d5f-4a7d-917d-3755e303e475" providerId="ADAL" clId="{CD235506-5A8A-42D0-A37B-80FBF9416823}" dt="2024-08-23T15:37:08.294" v="348" actId="1076"/>
          <ac:spMkLst>
            <pc:docMk/>
            <pc:sldMk cId="1074321042" sldId="256"/>
            <ac:spMk id="29" creationId="{1CC2F0C6-3FBD-4E73-A34B-622D94351068}"/>
          </ac:spMkLst>
        </pc:spChg>
        <pc:spChg chg="mod">
          <ac:chgData name="Róisín Cox" userId="633c801c-9d5f-4a7d-917d-3755e303e475" providerId="ADAL" clId="{CD235506-5A8A-42D0-A37B-80FBF9416823}" dt="2024-08-23T11:48:08.621" v="137" actId="1076"/>
          <ac:spMkLst>
            <pc:docMk/>
            <pc:sldMk cId="1074321042" sldId="256"/>
            <ac:spMk id="35" creationId="{B706DE26-136C-4F20-9D21-5F92DF81AE1C}"/>
          </ac:spMkLst>
        </pc:spChg>
        <pc:spChg chg="mod">
          <ac:chgData name="Róisín Cox" userId="633c801c-9d5f-4a7d-917d-3755e303e475" providerId="ADAL" clId="{CD235506-5A8A-42D0-A37B-80FBF9416823}" dt="2024-08-23T10:36:42.814" v="118" actId="1076"/>
          <ac:spMkLst>
            <pc:docMk/>
            <pc:sldMk cId="1074321042" sldId="256"/>
            <ac:spMk id="136" creationId="{28EF7BC0-BD7F-BD4C-8DBE-13C9030B0FE6}"/>
          </ac:spMkLst>
        </pc:spChg>
        <pc:spChg chg="mod">
          <ac:chgData name="Róisín Cox" userId="633c801c-9d5f-4a7d-917d-3755e303e475" providerId="ADAL" clId="{CD235506-5A8A-42D0-A37B-80FBF9416823}" dt="2024-08-23T15:35:58.114" v="318" actId="1076"/>
          <ac:spMkLst>
            <pc:docMk/>
            <pc:sldMk cId="1074321042" sldId="256"/>
            <ac:spMk id="189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5:35:38.131" v="315" actId="1076"/>
          <ac:spMkLst>
            <pc:docMk/>
            <pc:sldMk cId="1074321042" sldId="256"/>
            <ac:spMk id="190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5:46:03.684" v="403" actId="20577"/>
          <ac:spMkLst>
            <pc:docMk/>
            <pc:sldMk cId="1074321042" sldId="256"/>
            <ac:spMk id="192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5:54:50.452" v="553" actId="20577"/>
          <ac:spMkLst>
            <pc:docMk/>
            <pc:sldMk cId="1074321042" sldId="256"/>
            <ac:spMk id="194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5:46:24.572" v="413" actId="20577"/>
          <ac:spMkLst>
            <pc:docMk/>
            <pc:sldMk cId="1074321042" sldId="256"/>
            <ac:spMk id="200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5:33:45.112" v="252" actId="1076"/>
          <ac:spMkLst>
            <pc:docMk/>
            <pc:sldMk cId="1074321042" sldId="256"/>
            <ac:spMk id="202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5:44:52.304" v="375" actId="1076"/>
          <ac:spMkLst>
            <pc:docMk/>
            <pc:sldMk cId="1074321042" sldId="256"/>
            <ac:spMk id="233" creationId="{267DCA32-819E-402B-8026-B31EA731506A}"/>
          </ac:spMkLst>
        </pc:spChg>
        <pc:spChg chg="mod">
          <ac:chgData name="Róisín Cox" userId="633c801c-9d5f-4a7d-917d-3755e303e475" providerId="ADAL" clId="{CD235506-5A8A-42D0-A37B-80FBF9416823}" dt="2024-08-23T16:10:07.825" v="682" actId="6549"/>
          <ac:spMkLst>
            <pc:docMk/>
            <pc:sldMk cId="1074321042" sldId="256"/>
            <ac:spMk id="237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5:46:41.047" v="421" actId="14100"/>
          <ac:spMkLst>
            <pc:docMk/>
            <pc:sldMk cId="1074321042" sldId="256"/>
            <ac:spMk id="243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0:35:17.233" v="104" actId="1076"/>
          <ac:spMkLst>
            <pc:docMk/>
            <pc:sldMk cId="1074321042" sldId="256"/>
            <ac:spMk id="247" creationId="{C915025A-433A-4687-B0CA-AAD621AD7860}"/>
          </ac:spMkLst>
        </pc:spChg>
        <pc:spChg chg="mod">
          <ac:chgData name="Róisín Cox" userId="633c801c-9d5f-4a7d-917d-3755e303e475" providerId="ADAL" clId="{CD235506-5A8A-42D0-A37B-80FBF9416823}" dt="2024-08-23T15:45:11.301" v="378" actId="1076"/>
          <ac:spMkLst>
            <pc:docMk/>
            <pc:sldMk cId="1074321042" sldId="256"/>
            <ac:spMk id="251" creationId="{8DF5F6E5-A4F1-4AF5-AD7D-4A428AEA96AF}"/>
          </ac:spMkLst>
        </pc:spChg>
        <pc:spChg chg="add del mod">
          <ac:chgData name="Róisín Cox" userId="633c801c-9d5f-4a7d-917d-3755e303e475" providerId="ADAL" clId="{CD235506-5A8A-42D0-A37B-80FBF9416823}" dt="2024-08-23T15:49:13.621" v="494" actId="14100"/>
          <ac:spMkLst>
            <pc:docMk/>
            <pc:sldMk cId="1074321042" sldId="256"/>
            <ac:spMk id="262" creationId="{1DB8EBB5-51EA-4CFE-B12F-7F788271B149}"/>
          </ac:spMkLst>
        </pc:spChg>
        <pc:spChg chg="del">
          <ac:chgData name="Róisín Cox" userId="633c801c-9d5f-4a7d-917d-3755e303e475" providerId="ADAL" clId="{CD235506-5A8A-42D0-A37B-80FBF9416823}" dt="2024-08-23T10:33:46.068" v="88" actId="478"/>
          <ac:spMkLst>
            <pc:docMk/>
            <pc:sldMk cId="1074321042" sldId="256"/>
            <ac:spMk id="268" creationId="{15878724-A7DB-4DE0-A291-9C52B86EEF2D}"/>
          </ac:spMkLst>
        </pc:spChg>
        <pc:spChg chg="mod">
          <ac:chgData name="Róisín Cox" userId="633c801c-9d5f-4a7d-917d-3755e303e475" providerId="ADAL" clId="{CD235506-5A8A-42D0-A37B-80FBF9416823}" dt="2024-08-23T15:38:02.386" v="354" actId="1076"/>
          <ac:spMkLst>
            <pc:docMk/>
            <pc:sldMk cId="1074321042" sldId="256"/>
            <ac:spMk id="272" creationId="{1953A31B-9C41-42E7-9B37-A854BF7E06CB}"/>
          </ac:spMkLst>
        </pc:spChg>
        <pc:spChg chg="mod">
          <ac:chgData name="Róisín Cox" userId="633c801c-9d5f-4a7d-917d-3755e303e475" providerId="ADAL" clId="{CD235506-5A8A-42D0-A37B-80FBF9416823}" dt="2024-08-23T16:11:57.981" v="726" actId="1076"/>
          <ac:spMkLst>
            <pc:docMk/>
            <pc:sldMk cId="1074321042" sldId="256"/>
            <ac:spMk id="273" creationId="{3CD882FF-CFE8-4A57-BE93-47C7C47314C3}"/>
          </ac:spMkLst>
        </pc:spChg>
        <pc:spChg chg="mod">
          <ac:chgData name="Róisín Cox" userId="633c801c-9d5f-4a7d-917d-3755e303e475" providerId="ADAL" clId="{CD235506-5A8A-42D0-A37B-80FBF9416823}" dt="2024-08-23T15:36:21.704" v="319" actId="1076"/>
          <ac:spMkLst>
            <pc:docMk/>
            <pc:sldMk cId="1074321042" sldId="256"/>
            <ac:spMk id="274" creationId="{7557F1AA-2202-4FD4-8CAB-BF12D836DEB7}"/>
          </ac:spMkLst>
        </pc:spChg>
        <pc:spChg chg="del">
          <ac:chgData name="Róisín Cox" userId="633c801c-9d5f-4a7d-917d-3755e303e475" providerId="ADAL" clId="{CD235506-5A8A-42D0-A37B-80FBF9416823}" dt="2024-08-23T10:32:09.492" v="69" actId="478"/>
          <ac:spMkLst>
            <pc:docMk/>
            <pc:sldMk cId="1074321042" sldId="256"/>
            <ac:spMk id="290" creationId="{5E475C19-C293-4547-832A-4C4EAFE1F7AE}"/>
          </ac:spMkLst>
        </pc:spChg>
        <pc:spChg chg="mod">
          <ac:chgData name="Róisín Cox" userId="633c801c-9d5f-4a7d-917d-3755e303e475" providerId="ADAL" clId="{CD235506-5A8A-42D0-A37B-80FBF9416823}" dt="2024-08-23T15:33:19.137" v="247" actId="1076"/>
          <ac:spMkLst>
            <pc:docMk/>
            <pc:sldMk cId="1074321042" sldId="256"/>
            <ac:spMk id="304" creationId="{94A25591-F782-4FD1-A861-6F27D5882ACB}"/>
          </ac:spMkLst>
        </pc:spChg>
        <pc:spChg chg="mod">
          <ac:chgData name="Róisín Cox" userId="633c801c-9d5f-4a7d-917d-3755e303e475" providerId="ADAL" clId="{CD235506-5A8A-42D0-A37B-80FBF9416823}" dt="2024-08-23T15:30:45.394" v="220" actId="1076"/>
          <ac:spMkLst>
            <pc:docMk/>
            <pc:sldMk cId="1074321042" sldId="256"/>
            <ac:spMk id="311" creationId="{FC4E7D0D-2526-4D09-8866-0A528E12D7C0}"/>
          </ac:spMkLst>
        </pc:spChg>
        <pc:spChg chg="mod">
          <ac:chgData name="Róisín Cox" userId="633c801c-9d5f-4a7d-917d-3755e303e475" providerId="ADAL" clId="{CD235506-5A8A-42D0-A37B-80FBF9416823}" dt="2024-08-23T15:30:08.505" v="202" actId="1076"/>
          <ac:spMkLst>
            <pc:docMk/>
            <pc:sldMk cId="1074321042" sldId="256"/>
            <ac:spMk id="315" creationId="{54FB2A24-506C-4C63-A52F-478CFE2EE620}"/>
          </ac:spMkLst>
        </pc:spChg>
        <pc:spChg chg="mod">
          <ac:chgData name="Róisín Cox" userId="633c801c-9d5f-4a7d-917d-3755e303e475" providerId="ADAL" clId="{CD235506-5A8A-42D0-A37B-80FBF9416823}" dt="2024-08-23T15:53:46.737" v="539" actId="255"/>
          <ac:spMkLst>
            <pc:docMk/>
            <pc:sldMk cId="1074321042" sldId="256"/>
            <ac:spMk id="321" creationId="{F1C8D1D8-4D73-4121-BEF7-766FB9987A11}"/>
          </ac:spMkLst>
        </pc:spChg>
        <pc:spChg chg="mod">
          <ac:chgData name="Róisín Cox" userId="633c801c-9d5f-4a7d-917d-3755e303e475" providerId="ADAL" clId="{CD235506-5A8A-42D0-A37B-80FBF9416823}" dt="2024-08-23T15:55:44.377" v="569" actId="1076"/>
          <ac:spMkLst>
            <pc:docMk/>
            <pc:sldMk cId="1074321042" sldId="256"/>
            <ac:spMk id="322" creationId="{7C321F0B-C6C4-4B63-BA51-6ABE7FF4CAF5}"/>
          </ac:spMkLst>
        </pc:spChg>
        <pc:spChg chg="mod">
          <ac:chgData name="Róisín Cox" userId="633c801c-9d5f-4a7d-917d-3755e303e475" providerId="ADAL" clId="{CD235506-5A8A-42D0-A37B-80FBF9416823}" dt="2024-08-23T16:02:01.179" v="641" actId="1076"/>
          <ac:spMkLst>
            <pc:docMk/>
            <pc:sldMk cId="1074321042" sldId="256"/>
            <ac:spMk id="323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5:47:05.156" v="430" actId="1076"/>
          <ac:spMkLst>
            <pc:docMk/>
            <pc:sldMk cId="1074321042" sldId="256"/>
            <ac:spMk id="324" creationId="{00000000-0000-0000-0000-000000000000}"/>
          </ac:spMkLst>
        </pc:spChg>
        <pc:spChg chg="mod">
          <ac:chgData name="Róisín Cox" userId="633c801c-9d5f-4a7d-917d-3755e303e475" providerId="ADAL" clId="{CD235506-5A8A-42D0-A37B-80FBF9416823}" dt="2024-08-23T16:01:16.703" v="601" actId="207"/>
          <ac:spMkLst>
            <pc:docMk/>
            <pc:sldMk cId="1074321042" sldId="256"/>
            <ac:spMk id="326" creationId="{9029EA5C-4657-4EA3-B439-1CA6216165BE}"/>
          </ac:spMkLst>
        </pc:spChg>
        <pc:spChg chg="mod">
          <ac:chgData name="Róisín Cox" userId="633c801c-9d5f-4a7d-917d-3755e303e475" providerId="ADAL" clId="{CD235506-5A8A-42D0-A37B-80FBF9416823}" dt="2024-08-23T16:11:12.163" v="694" actId="1076"/>
          <ac:spMkLst>
            <pc:docMk/>
            <pc:sldMk cId="1074321042" sldId="256"/>
            <ac:spMk id="328" creationId="{75BE7197-38C3-4692-B31A-BD2EB4E48E64}"/>
          </ac:spMkLst>
        </pc:spChg>
        <pc:spChg chg="mod">
          <ac:chgData name="Róisín Cox" userId="633c801c-9d5f-4a7d-917d-3755e303e475" providerId="ADAL" clId="{CD235506-5A8A-42D0-A37B-80FBF9416823}" dt="2024-08-23T16:12:09.874" v="727" actId="1076"/>
          <ac:spMkLst>
            <pc:docMk/>
            <pc:sldMk cId="1074321042" sldId="256"/>
            <ac:spMk id="352" creationId="{BF108E91-E87D-4B1D-A5F5-AE54F1B9D83D}"/>
          </ac:spMkLst>
        </pc:spChg>
        <pc:spChg chg="mod">
          <ac:chgData name="Róisín Cox" userId="633c801c-9d5f-4a7d-917d-3755e303e475" providerId="ADAL" clId="{CD235506-5A8A-42D0-A37B-80FBF9416823}" dt="2024-08-23T10:33:40.428" v="87" actId="14100"/>
          <ac:spMkLst>
            <pc:docMk/>
            <pc:sldMk cId="1074321042" sldId="256"/>
            <ac:spMk id="449" creationId="{32C91337-0616-48C4-BA5C-FE3561B97EBD}"/>
          </ac:spMkLst>
        </pc:spChg>
        <pc:spChg chg="mod">
          <ac:chgData name="Róisín Cox" userId="633c801c-9d5f-4a7d-917d-3755e303e475" providerId="ADAL" clId="{CD235506-5A8A-42D0-A37B-80FBF9416823}" dt="2024-08-23T10:36:31.152" v="114" actId="1076"/>
          <ac:spMkLst>
            <pc:docMk/>
            <pc:sldMk cId="1074321042" sldId="256"/>
            <ac:spMk id="450" creationId="{76C885EE-09D9-493E-8E56-0785E5EA2EBC}"/>
          </ac:spMkLst>
        </pc:spChg>
        <pc:spChg chg="mod">
          <ac:chgData name="Róisín Cox" userId="633c801c-9d5f-4a7d-917d-3755e303e475" providerId="ADAL" clId="{CD235506-5A8A-42D0-A37B-80FBF9416823}" dt="2024-08-23T10:34:14.992" v="94" actId="1076"/>
          <ac:spMkLst>
            <pc:docMk/>
            <pc:sldMk cId="1074321042" sldId="256"/>
            <ac:spMk id="453" creationId="{7F0C1F5D-A2E4-4977-A398-F04F77E84AAE}"/>
          </ac:spMkLst>
        </pc:spChg>
        <pc:spChg chg="mod">
          <ac:chgData name="Róisín Cox" userId="633c801c-9d5f-4a7d-917d-3755e303e475" providerId="ADAL" clId="{CD235506-5A8A-42D0-A37B-80FBF9416823}" dt="2024-08-23T10:34:25.523" v="98" actId="20577"/>
          <ac:spMkLst>
            <pc:docMk/>
            <pc:sldMk cId="1074321042" sldId="256"/>
            <ac:spMk id="454" creationId="{2DA9BF8E-3A1E-44AF-B8A2-ED9F4B9C2ACA}"/>
          </ac:spMkLst>
        </pc:spChg>
        <pc:spChg chg="mod">
          <ac:chgData name="Róisín Cox" userId="633c801c-9d5f-4a7d-917d-3755e303e475" providerId="ADAL" clId="{CD235506-5A8A-42D0-A37B-80FBF9416823}" dt="2024-08-23T10:33:11.072" v="80" actId="1076"/>
          <ac:spMkLst>
            <pc:docMk/>
            <pc:sldMk cId="1074321042" sldId="256"/>
            <ac:spMk id="455" creationId="{C47F9B64-C3AA-48E1-86B4-41D8DFE16C3A}"/>
          </ac:spMkLst>
        </pc:spChg>
        <pc:spChg chg="mod">
          <ac:chgData name="Róisín Cox" userId="633c801c-9d5f-4a7d-917d-3755e303e475" providerId="ADAL" clId="{CD235506-5A8A-42D0-A37B-80FBF9416823}" dt="2024-08-23T10:33:25.898" v="84" actId="1076"/>
          <ac:spMkLst>
            <pc:docMk/>
            <pc:sldMk cId="1074321042" sldId="256"/>
            <ac:spMk id="456" creationId="{1629A73D-84F9-457F-AFDD-609AB6704358}"/>
          </ac:spMkLst>
        </pc:spChg>
        <pc:spChg chg="mod">
          <ac:chgData name="Róisín Cox" userId="633c801c-9d5f-4a7d-917d-3755e303e475" providerId="ADAL" clId="{CD235506-5A8A-42D0-A37B-80FBF9416823}" dt="2024-08-23T10:33:17.079" v="81" actId="1076"/>
          <ac:spMkLst>
            <pc:docMk/>
            <pc:sldMk cId="1074321042" sldId="256"/>
            <ac:spMk id="457" creationId="{6697B1F0-562E-4008-A60E-7965AE1B7BF7}"/>
          </ac:spMkLst>
        </pc:spChg>
        <pc:spChg chg="mod">
          <ac:chgData name="Róisín Cox" userId="633c801c-9d5f-4a7d-917d-3755e303e475" providerId="ADAL" clId="{CD235506-5A8A-42D0-A37B-80FBF9416823}" dt="2024-08-23T10:30:55.675" v="43" actId="1076"/>
          <ac:spMkLst>
            <pc:docMk/>
            <pc:sldMk cId="1074321042" sldId="256"/>
            <ac:spMk id="458" creationId="{897F21AA-0F34-416A-A05B-3CA3739BF4C9}"/>
          </ac:spMkLst>
        </pc:spChg>
        <pc:spChg chg="mod">
          <ac:chgData name="Róisín Cox" userId="633c801c-9d5f-4a7d-917d-3755e303e475" providerId="ADAL" clId="{CD235506-5A8A-42D0-A37B-80FBF9416823}" dt="2024-08-23T10:31:19.235" v="47" actId="20577"/>
          <ac:spMkLst>
            <pc:docMk/>
            <pc:sldMk cId="1074321042" sldId="256"/>
            <ac:spMk id="459" creationId="{E15B246A-76FC-4AAE-A227-44575B4278C6}"/>
          </ac:spMkLst>
        </pc:spChg>
        <pc:spChg chg="mod">
          <ac:chgData name="Róisín Cox" userId="633c801c-9d5f-4a7d-917d-3755e303e475" providerId="ADAL" clId="{CD235506-5A8A-42D0-A37B-80FBF9416823}" dt="2024-08-23T10:31:38.894" v="51" actId="1076"/>
          <ac:spMkLst>
            <pc:docMk/>
            <pc:sldMk cId="1074321042" sldId="256"/>
            <ac:spMk id="460" creationId="{13C0BD4F-8758-4949-8FED-0890AF4AB051}"/>
          </ac:spMkLst>
        </pc:spChg>
        <pc:spChg chg="mod">
          <ac:chgData name="Róisín Cox" userId="633c801c-9d5f-4a7d-917d-3755e303e475" providerId="ADAL" clId="{CD235506-5A8A-42D0-A37B-80FBF9416823}" dt="2024-08-23T11:48:24.737" v="140" actId="1076"/>
          <ac:spMkLst>
            <pc:docMk/>
            <pc:sldMk cId="1074321042" sldId="256"/>
            <ac:spMk id="461" creationId="{B9A40058-5197-4990-B421-86A38BB2A732}"/>
          </ac:spMkLst>
        </pc:spChg>
        <pc:spChg chg="mod">
          <ac:chgData name="Róisín Cox" userId="633c801c-9d5f-4a7d-917d-3755e303e475" providerId="ADAL" clId="{CD235506-5A8A-42D0-A37B-80FBF9416823}" dt="2024-08-23T11:50:51.664" v="172" actId="1076"/>
          <ac:spMkLst>
            <pc:docMk/>
            <pc:sldMk cId="1074321042" sldId="256"/>
            <ac:spMk id="462" creationId="{F2C16323-98B0-4B9E-B1D4-10E1692D822C}"/>
          </ac:spMkLst>
        </pc:spChg>
        <pc:spChg chg="mod">
          <ac:chgData name="Róisín Cox" userId="633c801c-9d5f-4a7d-917d-3755e303e475" providerId="ADAL" clId="{CD235506-5A8A-42D0-A37B-80FBF9416823}" dt="2024-08-23T11:48:04.561" v="136" actId="1076"/>
          <ac:spMkLst>
            <pc:docMk/>
            <pc:sldMk cId="1074321042" sldId="256"/>
            <ac:spMk id="463" creationId="{DB0A5769-F01C-491E-84CF-28A71025F29E}"/>
          </ac:spMkLst>
        </pc:spChg>
        <pc:spChg chg="mod">
          <ac:chgData name="Róisín Cox" userId="633c801c-9d5f-4a7d-917d-3755e303e475" providerId="ADAL" clId="{CD235506-5A8A-42D0-A37B-80FBF9416823}" dt="2024-08-23T10:30:35.738" v="38" actId="1076"/>
          <ac:spMkLst>
            <pc:docMk/>
            <pc:sldMk cId="1074321042" sldId="256"/>
            <ac:spMk id="464" creationId="{2B49AD0F-FF36-4186-A73E-BE4CA98FB91E}"/>
          </ac:spMkLst>
        </pc:spChg>
        <pc:spChg chg="mod">
          <ac:chgData name="Róisín Cox" userId="633c801c-9d5f-4a7d-917d-3755e303e475" providerId="ADAL" clId="{CD235506-5A8A-42D0-A37B-80FBF9416823}" dt="2024-08-23T10:30:04.885" v="31" actId="1076"/>
          <ac:spMkLst>
            <pc:docMk/>
            <pc:sldMk cId="1074321042" sldId="256"/>
            <ac:spMk id="465" creationId="{FBDA7DC7-E502-4FCB-BB08-865A2216889F}"/>
          </ac:spMkLst>
        </pc:spChg>
        <pc:spChg chg="mod">
          <ac:chgData name="Róisín Cox" userId="633c801c-9d5f-4a7d-917d-3755e303e475" providerId="ADAL" clId="{CD235506-5A8A-42D0-A37B-80FBF9416823}" dt="2024-08-23T11:50:02.205" v="159" actId="1076"/>
          <ac:spMkLst>
            <pc:docMk/>
            <pc:sldMk cId="1074321042" sldId="256"/>
            <ac:spMk id="466" creationId="{6B30D54A-7B88-4A70-A7A3-8D77FFBC7A08}"/>
          </ac:spMkLst>
        </pc:spChg>
        <pc:spChg chg="mod">
          <ac:chgData name="Róisín Cox" userId="633c801c-9d5f-4a7d-917d-3755e303e475" providerId="ADAL" clId="{CD235506-5A8A-42D0-A37B-80FBF9416823}" dt="2024-08-23T11:50:27.239" v="167" actId="1076"/>
          <ac:spMkLst>
            <pc:docMk/>
            <pc:sldMk cId="1074321042" sldId="256"/>
            <ac:spMk id="469" creationId="{B8836D88-B61C-4676-96CC-D7760B6E1024}"/>
          </ac:spMkLst>
        </pc:spChg>
        <pc:spChg chg="mod">
          <ac:chgData name="Róisín Cox" userId="633c801c-9d5f-4a7d-917d-3755e303e475" providerId="ADAL" clId="{CD235506-5A8A-42D0-A37B-80FBF9416823}" dt="2024-08-23T11:49:12.183" v="149" actId="1076"/>
          <ac:spMkLst>
            <pc:docMk/>
            <pc:sldMk cId="1074321042" sldId="256"/>
            <ac:spMk id="473" creationId="{37593DDD-6247-4FAB-8E23-8E6093CBF751}"/>
          </ac:spMkLst>
        </pc:spChg>
        <pc:spChg chg="mod">
          <ac:chgData name="Róisín Cox" userId="633c801c-9d5f-4a7d-917d-3755e303e475" providerId="ADAL" clId="{CD235506-5A8A-42D0-A37B-80FBF9416823}" dt="2024-08-23T11:49:39.923" v="155" actId="1076"/>
          <ac:spMkLst>
            <pc:docMk/>
            <pc:sldMk cId="1074321042" sldId="256"/>
            <ac:spMk id="474" creationId="{2AF448FB-7E78-4AA5-B30B-9E1A26513CCE}"/>
          </ac:spMkLst>
        </pc:spChg>
        <pc:spChg chg="mod">
          <ac:chgData name="Róisín Cox" userId="633c801c-9d5f-4a7d-917d-3755e303e475" providerId="ADAL" clId="{CD235506-5A8A-42D0-A37B-80FBF9416823}" dt="2024-08-23T11:49:24.379" v="152" actId="1076"/>
          <ac:spMkLst>
            <pc:docMk/>
            <pc:sldMk cId="1074321042" sldId="256"/>
            <ac:spMk id="475" creationId="{2C3402D1-014A-48C5-A0A7-A557AFCAE4FD}"/>
          </ac:spMkLst>
        </pc:spChg>
        <pc:spChg chg="mod">
          <ac:chgData name="Róisín Cox" userId="633c801c-9d5f-4a7d-917d-3755e303e475" providerId="ADAL" clId="{CD235506-5A8A-42D0-A37B-80FBF9416823}" dt="2024-08-23T15:45:17.476" v="379" actId="1076"/>
          <ac:spMkLst>
            <pc:docMk/>
            <pc:sldMk cId="1074321042" sldId="256"/>
            <ac:spMk id="483" creationId="{1D67A9D5-CC1E-4E73-9A1E-B573BDC3103F}"/>
          </ac:spMkLst>
        </pc:spChg>
        <pc:spChg chg="add">
          <ac:chgData name="Róisín Cox" userId="633c801c-9d5f-4a7d-917d-3755e303e475" providerId="ADAL" clId="{CD235506-5A8A-42D0-A37B-80FBF9416823}" dt="2024-08-23T15:47:45.373" v="438"/>
          <ac:spMkLst>
            <pc:docMk/>
            <pc:sldMk cId="1074321042" sldId="256"/>
            <ac:spMk id="488" creationId="{EC513AF3-CB19-1E87-4BCB-B827B8C46A8E}"/>
          </ac:spMkLst>
        </pc:spChg>
        <pc:spChg chg="add del">
          <ac:chgData name="Róisín Cox" userId="633c801c-9d5f-4a7d-917d-3755e303e475" providerId="ADAL" clId="{CD235506-5A8A-42D0-A37B-80FBF9416823}" dt="2024-08-23T15:49:58.879" v="526" actId="478"/>
          <ac:spMkLst>
            <pc:docMk/>
            <pc:sldMk cId="1074321042" sldId="256"/>
            <ac:spMk id="489" creationId="{BC1CD687-F10B-B14D-1C97-C6A726EDC928}"/>
          </ac:spMkLst>
        </pc:spChg>
        <pc:spChg chg="add del mod">
          <ac:chgData name="Róisín Cox" userId="633c801c-9d5f-4a7d-917d-3755e303e475" providerId="ADAL" clId="{CD235506-5A8A-42D0-A37B-80FBF9416823}" dt="2024-08-23T15:49:55.324" v="525" actId="478"/>
          <ac:spMkLst>
            <pc:docMk/>
            <pc:sldMk cId="1074321042" sldId="256"/>
            <ac:spMk id="490" creationId="{2D5B18D6-2499-1870-BB12-7E0FED9BFC19}"/>
          </ac:spMkLst>
        </pc:spChg>
        <pc:spChg chg="add del mod">
          <ac:chgData name="Róisín Cox" userId="633c801c-9d5f-4a7d-917d-3755e303e475" providerId="ADAL" clId="{CD235506-5A8A-42D0-A37B-80FBF9416823}" dt="2024-08-23T15:49:51.910" v="524" actId="478"/>
          <ac:spMkLst>
            <pc:docMk/>
            <pc:sldMk cId="1074321042" sldId="256"/>
            <ac:spMk id="492" creationId="{29088D88-6DC9-93C8-8751-26837543E507}"/>
          </ac:spMkLst>
        </pc:spChg>
        <pc:spChg chg="add">
          <ac:chgData name="Róisín Cox" userId="633c801c-9d5f-4a7d-917d-3755e303e475" providerId="ADAL" clId="{CD235506-5A8A-42D0-A37B-80FBF9416823}" dt="2024-08-23T15:54:19.546" v="541"/>
          <ac:spMkLst>
            <pc:docMk/>
            <pc:sldMk cId="1074321042" sldId="256"/>
            <ac:spMk id="495" creationId="{966B59DA-EEF2-0D9D-C84E-533A3A59A83F}"/>
          </ac:spMkLst>
        </pc:spChg>
        <pc:spChg chg="mod">
          <ac:chgData name="Róisín Cox" userId="633c801c-9d5f-4a7d-917d-3755e303e475" providerId="ADAL" clId="{CD235506-5A8A-42D0-A37B-80FBF9416823}" dt="2024-08-23T15:38:34.324" v="359" actId="1076"/>
          <ac:spMkLst>
            <pc:docMk/>
            <pc:sldMk cId="1074321042" sldId="256"/>
            <ac:spMk id="496" creationId="{C4AF9572-DB47-4973-9488-D6D74399B32F}"/>
          </ac:spMkLst>
        </pc:spChg>
        <pc:spChg chg="add">
          <ac:chgData name="Róisín Cox" userId="633c801c-9d5f-4a7d-917d-3755e303e475" providerId="ADAL" clId="{CD235506-5A8A-42D0-A37B-80FBF9416823}" dt="2024-08-23T16:00:59.159" v="586"/>
          <ac:spMkLst>
            <pc:docMk/>
            <pc:sldMk cId="1074321042" sldId="256"/>
            <ac:spMk id="500" creationId="{D1625465-B761-BC2E-692F-E3C033C91259}"/>
          </ac:spMkLst>
        </pc:spChg>
        <pc:picChg chg="del">
          <ac:chgData name="Róisín Cox" userId="633c801c-9d5f-4a7d-917d-3755e303e475" providerId="ADAL" clId="{CD235506-5A8A-42D0-A37B-80FBF9416823}" dt="2024-08-23T15:46:06.949" v="404" actId="478"/>
          <ac:picMkLst>
            <pc:docMk/>
            <pc:sldMk cId="1074321042" sldId="256"/>
            <ac:picMk id="9" creationId="{00000000-0000-0000-0000-000000000000}"/>
          </ac:picMkLst>
        </pc:picChg>
        <pc:picChg chg="del">
          <ac:chgData name="Róisín Cox" userId="633c801c-9d5f-4a7d-917d-3755e303e475" providerId="ADAL" clId="{CD235506-5A8A-42D0-A37B-80FBF9416823}" dt="2024-08-23T15:55:30.042" v="554" actId="478"/>
          <ac:picMkLst>
            <pc:docMk/>
            <pc:sldMk cId="1074321042" sldId="256"/>
            <ac:picMk id="38" creationId="{00000000-0000-0000-0000-000000000000}"/>
          </ac:picMkLst>
        </pc:picChg>
        <pc:picChg chg="mod">
          <ac:chgData name="Róisín Cox" userId="633c801c-9d5f-4a7d-917d-3755e303e475" providerId="ADAL" clId="{CD235506-5A8A-42D0-A37B-80FBF9416823}" dt="2024-08-23T15:34:02.322" v="254" actId="1076"/>
          <ac:picMkLst>
            <pc:docMk/>
            <pc:sldMk cId="1074321042" sldId="256"/>
            <ac:picMk id="217" creationId="{00000000-0000-0000-0000-000000000000}"/>
          </ac:picMkLst>
        </pc:picChg>
        <pc:picChg chg="mod">
          <ac:chgData name="Róisín Cox" userId="633c801c-9d5f-4a7d-917d-3755e303e475" providerId="ADAL" clId="{CD235506-5A8A-42D0-A37B-80FBF9416823}" dt="2024-08-23T11:51:47.879" v="185" actId="1076"/>
          <ac:picMkLst>
            <pc:docMk/>
            <pc:sldMk cId="1074321042" sldId="256"/>
            <ac:picMk id="287" creationId="{0F1A3130-A31E-4724-923E-EDC3EC4064EF}"/>
          </ac:picMkLst>
        </pc:picChg>
        <pc:picChg chg="mod">
          <ac:chgData name="Róisín Cox" userId="633c801c-9d5f-4a7d-917d-3755e303e475" providerId="ADAL" clId="{CD235506-5A8A-42D0-A37B-80FBF9416823}" dt="2024-08-23T15:50:21.592" v="529" actId="14100"/>
          <ac:picMkLst>
            <pc:docMk/>
            <pc:sldMk cId="1074321042" sldId="256"/>
            <ac:picMk id="448" creationId="{F54B9556-FAC2-44D6-BCE6-44A9D4F79C8F}"/>
          </ac:picMkLst>
        </pc:picChg>
        <pc:picChg chg="mod">
          <ac:chgData name="Róisín Cox" userId="633c801c-9d5f-4a7d-917d-3755e303e475" providerId="ADAL" clId="{CD235506-5A8A-42D0-A37B-80FBF9416823}" dt="2024-08-23T10:31:33.066" v="50" actId="1076"/>
          <ac:picMkLst>
            <pc:docMk/>
            <pc:sldMk cId="1074321042" sldId="256"/>
            <ac:picMk id="471" creationId="{85D2302F-D5D1-47BE-8129-75851CBB827F}"/>
          </ac:picMkLst>
        </pc:picChg>
        <pc:picChg chg="mod">
          <ac:chgData name="Róisín Cox" userId="633c801c-9d5f-4a7d-917d-3755e303e475" providerId="ADAL" clId="{CD235506-5A8A-42D0-A37B-80FBF9416823}" dt="2024-08-23T15:50:30.800" v="531" actId="14100"/>
          <ac:picMkLst>
            <pc:docMk/>
            <pc:sldMk cId="1074321042" sldId="256"/>
            <ac:picMk id="708" creationId="{1FDB4158-C97B-485A-9493-41C7BA2E0DF6}"/>
          </ac:picMkLst>
        </pc:picChg>
        <pc:cxnChg chg="mod">
          <ac:chgData name="Róisín Cox" userId="633c801c-9d5f-4a7d-917d-3755e303e475" providerId="ADAL" clId="{CD235506-5A8A-42D0-A37B-80FBF9416823}" dt="2024-08-23T10:30:51.002" v="42" actId="1076"/>
          <ac:cxnSpMkLst>
            <pc:docMk/>
            <pc:sldMk cId="1074321042" sldId="256"/>
            <ac:cxnSpMk id="10" creationId="{FB0E99E0-16C4-A97B-58D2-2E3F07DB98C0}"/>
          </ac:cxnSpMkLst>
        </pc:cxnChg>
        <pc:cxnChg chg="mod">
          <ac:chgData name="Róisín Cox" userId="633c801c-9d5f-4a7d-917d-3755e303e475" providerId="ADAL" clId="{CD235506-5A8A-42D0-A37B-80FBF9416823}" dt="2024-08-23T11:51:39.634" v="184" actId="1076"/>
          <ac:cxnSpMkLst>
            <pc:docMk/>
            <pc:sldMk cId="1074321042" sldId="256"/>
            <ac:cxnSpMk id="80" creationId="{F347F049-5853-0C49-B90B-3270038CAC6A}"/>
          </ac:cxnSpMkLst>
        </pc:cxnChg>
        <pc:cxnChg chg="mod">
          <ac:chgData name="Róisín Cox" userId="633c801c-9d5f-4a7d-917d-3755e303e475" providerId="ADAL" clId="{CD235506-5A8A-42D0-A37B-80FBF9416823}" dt="2024-08-23T10:34:36.827" v="101" actId="1076"/>
          <ac:cxnSpMkLst>
            <pc:docMk/>
            <pc:sldMk cId="1074321042" sldId="256"/>
            <ac:cxnSpMk id="95" creationId="{432DE9D9-B0B5-F742-8942-7B37AAB3C019}"/>
          </ac:cxnSpMkLst>
        </pc:cxnChg>
        <pc:cxnChg chg="mod">
          <ac:chgData name="Róisín Cox" userId="633c801c-9d5f-4a7d-917d-3755e303e475" providerId="ADAL" clId="{CD235506-5A8A-42D0-A37B-80FBF9416823}" dt="2024-08-23T10:34:29.323" v="99" actId="1076"/>
          <ac:cxnSpMkLst>
            <pc:docMk/>
            <pc:sldMk cId="1074321042" sldId="256"/>
            <ac:cxnSpMk id="101" creationId="{ED5654B3-6730-9743-8B5B-BB63078882F5}"/>
          </ac:cxnSpMkLst>
        </pc:cxnChg>
        <pc:cxnChg chg="mod">
          <ac:chgData name="Róisín Cox" userId="633c801c-9d5f-4a7d-917d-3755e303e475" providerId="ADAL" clId="{CD235506-5A8A-42D0-A37B-80FBF9416823}" dt="2024-08-23T10:33:28.035" v="85" actId="1076"/>
          <ac:cxnSpMkLst>
            <pc:docMk/>
            <pc:sldMk cId="1074321042" sldId="256"/>
            <ac:cxnSpMk id="116" creationId="{00E6D38E-3F60-8646-B0C0-1F4A34240498}"/>
          </ac:cxnSpMkLst>
        </pc:cxnChg>
        <pc:cxnChg chg="mod">
          <ac:chgData name="Róisín Cox" userId="633c801c-9d5f-4a7d-917d-3755e303e475" providerId="ADAL" clId="{CD235506-5A8A-42D0-A37B-80FBF9416823}" dt="2024-08-23T10:34:33.110" v="100" actId="14100"/>
          <ac:cxnSpMkLst>
            <pc:docMk/>
            <pc:sldMk cId="1074321042" sldId="256"/>
            <ac:cxnSpMk id="117" creationId="{DDCFADFF-18E9-314C-BA93-B0E2EAA0B395}"/>
          </ac:cxnSpMkLst>
        </pc:cxnChg>
        <pc:cxnChg chg="mod">
          <ac:chgData name="Róisín Cox" userId="633c801c-9d5f-4a7d-917d-3755e303e475" providerId="ADAL" clId="{CD235506-5A8A-42D0-A37B-80FBF9416823}" dt="2024-08-23T10:33:19.181" v="82" actId="1076"/>
          <ac:cxnSpMkLst>
            <pc:docMk/>
            <pc:sldMk cId="1074321042" sldId="256"/>
            <ac:cxnSpMk id="196" creationId="{206BE152-910A-2843-A2AB-7EEE1AB8E0D0}"/>
          </ac:cxnSpMkLst>
        </pc:cxnChg>
        <pc:cxnChg chg="mod">
          <ac:chgData name="Róisín Cox" userId="633c801c-9d5f-4a7d-917d-3755e303e475" providerId="ADAL" clId="{CD235506-5A8A-42D0-A37B-80FBF9416823}" dt="2024-08-23T11:50:31.583" v="168" actId="1076"/>
          <ac:cxnSpMkLst>
            <pc:docMk/>
            <pc:sldMk cId="1074321042" sldId="256"/>
            <ac:cxnSpMk id="206" creationId="{22C34EC9-0363-624B-91C8-BC3109AEE089}"/>
          </ac:cxnSpMkLst>
        </pc:cxnChg>
        <pc:cxnChg chg="mod">
          <ac:chgData name="Róisín Cox" userId="633c801c-9d5f-4a7d-917d-3755e303e475" providerId="ADAL" clId="{CD235506-5A8A-42D0-A37B-80FBF9416823}" dt="2024-08-23T11:50:12.056" v="161" actId="1076"/>
          <ac:cxnSpMkLst>
            <pc:docMk/>
            <pc:sldMk cId="1074321042" sldId="256"/>
            <ac:cxnSpMk id="234" creationId="{C01852B1-E08D-2243-A474-5E7835DAB027}"/>
          </ac:cxnSpMkLst>
        </pc:cxnChg>
        <pc:cxnChg chg="mod">
          <ac:chgData name="Róisín Cox" userId="633c801c-9d5f-4a7d-917d-3755e303e475" providerId="ADAL" clId="{CD235506-5A8A-42D0-A37B-80FBF9416823}" dt="2024-08-23T11:48:42.056" v="144" actId="14100"/>
          <ac:cxnSpMkLst>
            <pc:docMk/>
            <pc:sldMk cId="1074321042" sldId="256"/>
            <ac:cxnSpMk id="265" creationId="{B9CB515D-6A1C-41F3-8696-2866DEEFDC78}"/>
          </ac:cxnSpMkLst>
        </pc:cxnChg>
        <pc:cxnChg chg="mod">
          <ac:chgData name="Róisín Cox" userId="633c801c-9d5f-4a7d-917d-3755e303e475" providerId="ADAL" clId="{CD235506-5A8A-42D0-A37B-80FBF9416823}" dt="2024-08-23T16:11:53.797" v="725" actId="14100"/>
          <ac:cxnSpMkLst>
            <pc:docMk/>
            <pc:sldMk cId="1074321042" sldId="256"/>
            <ac:cxnSpMk id="267" creationId="{0255CBE8-0304-43CB-9909-EAD73E4B230E}"/>
          </ac:cxnSpMkLst>
        </pc:cxnChg>
        <pc:cxnChg chg="mod">
          <ac:chgData name="Róisín Cox" userId="633c801c-9d5f-4a7d-917d-3755e303e475" providerId="ADAL" clId="{CD235506-5A8A-42D0-A37B-80FBF9416823}" dt="2024-08-23T15:44:56.757" v="376" actId="1076"/>
          <ac:cxnSpMkLst>
            <pc:docMk/>
            <pc:sldMk cId="1074321042" sldId="256"/>
            <ac:cxnSpMk id="277" creationId="{BAF70C6E-7302-44C6-A04E-18241EFC93DD}"/>
          </ac:cxnSpMkLst>
        </pc:cxnChg>
        <pc:cxnChg chg="mod">
          <ac:chgData name="Róisín Cox" userId="633c801c-9d5f-4a7d-917d-3755e303e475" providerId="ADAL" clId="{CD235506-5A8A-42D0-A37B-80FBF9416823}" dt="2024-08-23T10:30:45.482" v="40" actId="1076"/>
          <ac:cxnSpMkLst>
            <pc:docMk/>
            <pc:sldMk cId="1074321042" sldId="256"/>
            <ac:cxnSpMk id="285" creationId="{AD48CABD-393A-44C7-A518-1C979484A75D}"/>
          </ac:cxnSpMkLst>
        </pc:cxnChg>
        <pc:cxnChg chg="mod">
          <ac:chgData name="Róisín Cox" userId="633c801c-9d5f-4a7d-917d-3755e303e475" providerId="ADAL" clId="{CD235506-5A8A-42D0-A37B-80FBF9416823}" dt="2024-08-23T11:48:28.729" v="141" actId="14100"/>
          <ac:cxnSpMkLst>
            <pc:docMk/>
            <pc:sldMk cId="1074321042" sldId="256"/>
            <ac:cxnSpMk id="294" creationId="{B7397451-F657-42BA-9CA1-7DDB82DB5C42}"/>
          </ac:cxnSpMkLst>
        </pc:cxnChg>
        <pc:cxnChg chg="mod">
          <ac:chgData name="Róisín Cox" userId="633c801c-9d5f-4a7d-917d-3755e303e475" providerId="ADAL" clId="{CD235506-5A8A-42D0-A37B-80FBF9416823}" dt="2024-08-23T15:25:47.273" v="193" actId="14100"/>
          <ac:cxnSpMkLst>
            <pc:docMk/>
            <pc:sldMk cId="1074321042" sldId="256"/>
            <ac:cxnSpMk id="296" creationId="{C5F88770-58DC-4154-B151-7A7AB4A328FD}"/>
          </ac:cxnSpMkLst>
        </pc:cxnChg>
        <pc:cxnChg chg="mod">
          <ac:chgData name="Róisín Cox" userId="633c801c-9d5f-4a7d-917d-3755e303e475" providerId="ADAL" clId="{CD235506-5A8A-42D0-A37B-80FBF9416823}" dt="2024-08-23T15:30:55.592" v="222" actId="14100"/>
          <ac:cxnSpMkLst>
            <pc:docMk/>
            <pc:sldMk cId="1074321042" sldId="256"/>
            <ac:cxnSpMk id="319" creationId="{C2703FF6-A61E-4DF6-A38B-311D09568F9F}"/>
          </ac:cxnSpMkLst>
        </pc:cxnChg>
        <pc:cxnChg chg="mod">
          <ac:chgData name="Róisín Cox" userId="633c801c-9d5f-4a7d-917d-3755e303e475" providerId="ADAL" clId="{CD235506-5A8A-42D0-A37B-80FBF9416823}" dt="2024-08-23T16:01:30.859" v="602" actId="14100"/>
          <ac:cxnSpMkLst>
            <pc:docMk/>
            <pc:sldMk cId="1074321042" sldId="256"/>
            <ac:cxnSpMk id="376" creationId="{192FEB05-E34C-E146-9EA6-587B7AEFD772}"/>
          </ac:cxnSpMkLst>
        </pc:cxnChg>
        <pc:cxnChg chg="mod">
          <ac:chgData name="Róisín Cox" userId="633c801c-9d5f-4a7d-917d-3755e303e475" providerId="ADAL" clId="{CD235506-5A8A-42D0-A37B-80FBF9416823}" dt="2024-08-23T15:55:49.325" v="570" actId="14100"/>
          <ac:cxnSpMkLst>
            <pc:docMk/>
            <pc:sldMk cId="1074321042" sldId="256"/>
            <ac:cxnSpMk id="386" creationId="{B16335DF-B3E6-9C43-8DA5-AD74166C867F}"/>
          </ac:cxnSpMkLst>
        </pc:cxnChg>
        <pc:cxnChg chg="mod">
          <ac:chgData name="Róisín Cox" userId="633c801c-9d5f-4a7d-917d-3755e303e475" providerId="ADAL" clId="{CD235506-5A8A-42D0-A37B-80FBF9416823}" dt="2024-08-23T16:11:20.586" v="695" actId="14100"/>
          <ac:cxnSpMkLst>
            <pc:docMk/>
            <pc:sldMk cId="1074321042" sldId="256"/>
            <ac:cxnSpMk id="392" creationId="{D8FE89EB-BF86-E64A-8A5A-7463636CC8B2}"/>
          </ac:cxnSpMkLst>
        </pc:cxnChg>
        <pc:cxnChg chg="mod">
          <ac:chgData name="Róisín Cox" userId="633c801c-9d5f-4a7d-917d-3755e303e475" providerId="ADAL" clId="{CD235506-5A8A-42D0-A37B-80FBF9416823}" dt="2024-08-23T10:33:05.676" v="79" actId="14100"/>
          <ac:cxnSpMkLst>
            <pc:docMk/>
            <pc:sldMk cId="1074321042" sldId="256"/>
            <ac:cxnSpMk id="402" creationId="{4C8A4E39-A5D3-4E3C-B675-233EEF1AD624}"/>
          </ac:cxnSpMkLst>
        </pc:cxnChg>
        <pc:cxnChg chg="mod">
          <ac:chgData name="Róisín Cox" userId="633c801c-9d5f-4a7d-917d-3755e303e475" providerId="ADAL" clId="{CD235506-5A8A-42D0-A37B-80FBF9416823}" dt="2024-08-23T10:31:29.036" v="49" actId="14100"/>
          <ac:cxnSpMkLst>
            <pc:docMk/>
            <pc:sldMk cId="1074321042" sldId="256"/>
            <ac:cxnSpMk id="414" creationId="{970C0AA5-ED89-4EB0-B167-A719E81A435C}"/>
          </ac:cxnSpMkLst>
        </pc:cxnChg>
        <pc:cxnChg chg="mod">
          <ac:chgData name="Róisín Cox" userId="633c801c-9d5f-4a7d-917d-3755e303e475" providerId="ADAL" clId="{CD235506-5A8A-42D0-A37B-80FBF9416823}" dt="2024-08-23T10:31:45.513" v="53" actId="14100"/>
          <ac:cxnSpMkLst>
            <pc:docMk/>
            <pc:sldMk cId="1074321042" sldId="256"/>
            <ac:cxnSpMk id="415" creationId="{4EE1B1BE-FD5F-4B20-B018-7A50F36F26B4}"/>
          </ac:cxnSpMkLst>
        </pc:cxnChg>
        <pc:cxnChg chg="mod">
          <ac:chgData name="Róisín Cox" userId="633c801c-9d5f-4a7d-917d-3755e303e475" providerId="ADAL" clId="{CD235506-5A8A-42D0-A37B-80FBF9416823}" dt="2024-08-23T10:30:59.118" v="44" actId="1076"/>
          <ac:cxnSpMkLst>
            <pc:docMk/>
            <pc:sldMk cId="1074321042" sldId="256"/>
            <ac:cxnSpMk id="416" creationId="{AF52F4AD-7FD7-46EA-8CF6-709D7AEBBF7E}"/>
          </ac:cxnSpMkLst>
        </pc:cxnChg>
        <pc:cxnChg chg="mod">
          <ac:chgData name="Róisín Cox" userId="633c801c-9d5f-4a7d-917d-3755e303e475" providerId="ADAL" clId="{CD235506-5A8A-42D0-A37B-80FBF9416823}" dt="2024-08-23T10:30:08.164" v="32" actId="1076"/>
          <ac:cxnSpMkLst>
            <pc:docMk/>
            <pc:sldMk cId="1074321042" sldId="256"/>
            <ac:cxnSpMk id="425" creationId="{866897A3-A6FE-40C7-8A62-80E372D7DDE7}"/>
          </ac:cxnSpMkLst>
        </pc:cxnChg>
        <pc:cxnChg chg="mod">
          <ac:chgData name="Róisín Cox" userId="633c801c-9d5f-4a7d-917d-3755e303e475" providerId="ADAL" clId="{CD235506-5A8A-42D0-A37B-80FBF9416823}" dt="2024-08-23T11:50:40.496" v="169" actId="1076"/>
          <ac:cxnSpMkLst>
            <pc:docMk/>
            <pc:sldMk cId="1074321042" sldId="256"/>
            <ac:cxnSpMk id="452" creationId="{E006AFED-B36A-42B2-838D-74D7FD52867D}"/>
          </ac:cxnSpMkLst>
        </pc:cxnChg>
        <pc:cxnChg chg="mod">
          <ac:chgData name="Róisín Cox" userId="633c801c-9d5f-4a7d-917d-3755e303e475" providerId="ADAL" clId="{CD235506-5A8A-42D0-A37B-80FBF9416823}" dt="2024-08-23T11:49:34.679" v="154" actId="14100"/>
          <ac:cxnSpMkLst>
            <pc:docMk/>
            <pc:sldMk cId="1074321042" sldId="256"/>
            <ac:cxnSpMk id="472" creationId="{62ABF8E8-F9DE-460A-98CD-549E4EA7B3A6}"/>
          </ac:cxnSpMkLst>
        </pc:cxnChg>
        <pc:cxnChg chg="mod">
          <ac:chgData name="Róisín Cox" userId="633c801c-9d5f-4a7d-917d-3755e303e475" providerId="ADAL" clId="{CD235506-5A8A-42D0-A37B-80FBF9416823}" dt="2024-08-23T11:49:56.227" v="158" actId="1076"/>
          <ac:cxnSpMkLst>
            <pc:docMk/>
            <pc:sldMk cId="1074321042" sldId="256"/>
            <ac:cxnSpMk id="481" creationId="{459D4038-7592-473C-B07D-B8BCF35F433B}"/>
          </ac:cxnSpMkLst>
        </pc:cxnChg>
        <pc:cxnChg chg="mod">
          <ac:chgData name="Róisín Cox" userId="633c801c-9d5f-4a7d-917d-3755e303e475" providerId="ADAL" clId="{CD235506-5A8A-42D0-A37B-80FBF9416823}" dt="2024-08-23T11:49:12.183" v="149" actId="1076"/>
          <ac:cxnSpMkLst>
            <pc:docMk/>
            <pc:sldMk cId="1074321042" sldId="256"/>
            <ac:cxnSpMk id="494" creationId="{EC642833-F2C5-4B08-9721-A4A7EB6AFBA4}"/>
          </ac:cxnSpMkLst>
        </pc:cxnChg>
        <pc:cxnChg chg="mod">
          <ac:chgData name="Róisín Cox" userId="633c801c-9d5f-4a7d-917d-3755e303e475" providerId="ADAL" clId="{CD235506-5A8A-42D0-A37B-80FBF9416823}" dt="2024-08-23T11:49:19.768" v="151" actId="1076"/>
          <ac:cxnSpMkLst>
            <pc:docMk/>
            <pc:sldMk cId="1074321042" sldId="256"/>
            <ac:cxnSpMk id="504" creationId="{7E0896E7-7A54-49A3-9CF3-0F6077FC5A93}"/>
          </ac:cxnSpMkLst>
        </pc:cxnChg>
        <pc:cxnChg chg="mod">
          <ac:chgData name="Róisín Cox" userId="633c801c-9d5f-4a7d-917d-3755e303e475" providerId="ADAL" clId="{CD235506-5A8A-42D0-A37B-80FBF9416823}" dt="2024-08-23T10:36:58.961" v="122" actId="14100"/>
          <ac:cxnSpMkLst>
            <pc:docMk/>
            <pc:sldMk cId="1074321042" sldId="256"/>
            <ac:cxnSpMk id="506" creationId="{849B89FE-810A-4085-9945-ED6A7870C5EA}"/>
          </ac:cxnSpMkLst>
        </pc:cxnChg>
        <pc:cxnChg chg="mod">
          <ac:chgData name="Róisín Cox" userId="633c801c-9d5f-4a7d-917d-3755e303e475" providerId="ADAL" clId="{CD235506-5A8A-42D0-A37B-80FBF9416823}" dt="2024-08-23T10:36:46.933" v="119" actId="14100"/>
          <ac:cxnSpMkLst>
            <pc:docMk/>
            <pc:sldMk cId="1074321042" sldId="256"/>
            <ac:cxnSpMk id="519" creationId="{D1F5CCE5-2347-454D-B30C-A14E567FFB33}"/>
          </ac:cxnSpMkLst>
        </pc:cxnChg>
        <pc:cxnChg chg="mod">
          <ac:chgData name="Róisín Cox" userId="633c801c-9d5f-4a7d-917d-3755e303e475" providerId="ADAL" clId="{CD235506-5A8A-42D0-A37B-80FBF9416823}" dt="2024-08-23T11:51:01.935" v="174" actId="14100"/>
          <ac:cxnSpMkLst>
            <pc:docMk/>
            <pc:sldMk cId="1074321042" sldId="256"/>
            <ac:cxnSpMk id="530" creationId="{A35A5061-95DD-4F04-8D1C-A5AE0DF4AA54}"/>
          </ac:cxnSpMkLst>
        </pc:cxnChg>
        <pc:cxnChg chg="mod">
          <ac:chgData name="Róisín Cox" userId="633c801c-9d5f-4a7d-917d-3755e303e475" providerId="ADAL" clId="{CD235506-5A8A-42D0-A37B-80FBF9416823}" dt="2024-08-23T10:35:56.702" v="112" actId="14100"/>
          <ac:cxnSpMkLst>
            <pc:docMk/>
            <pc:sldMk cId="1074321042" sldId="256"/>
            <ac:cxnSpMk id="532" creationId="{F30CF106-B6D9-494F-AA3F-A2B8566D7232}"/>
          </ac:cxnSpMkLst>
        </pc:cxnChg>
        <pc:cxnChg chg="mod">
          <ac:chgData name="Róisín Cox" userId="633c801c-9d5f-4a7d-917d-3755e303e475" providerId="ADAL" clId="{CD235506-5A8A-42D0-A37B-80FBF9416823}" dt="2024-08-23T10:35:34.731" v="107" actId="1076"/>
          <ac:cxnSpMkLst>
            <pc:docMk/>
            <pc:sldMk cId="1074321042" sldId="256"/>
            <ac:cxnSpMk id="539" creationId="{BBD94BE1-975F-46D7-9A05-07FE1B11442A}"/>
          </ac:cxnSpMkLst>
        </pc:cxnChg>
        <pc:cxnChg chg="mod">
          <ac:chgData name="Róisín Cox" userId="633c801c-9d5f-4a7d-917d-3755e303e475" providerId="ADAL" clId="{CD235506-5A8A-42D0-A37B-80FBF9416823}" dt="2024-08-23T10:35:20.545" v="105" actId="1076"/>
          <ac:cxnSpMkLst>
            <pc:docMk/>
            <pc:sldMk cId="1074321042" sldId="256"/>
            <ac:cxnSpMk id="557" creationId="{6D2CA6D4-B783-4475-9FB8-1D76F9FB7BB6}"/>
          </ac:cxnSpMkLst>
        </pc:cxnChg>
        <pc:cxnChg chg="mod">
          <ac:chgData name="Róisín Cox" userId="633c801c-9d5f-4a7d-917d-3755e303e475" providerId="ADAL" clId="{CD235506-5A8A-42D0-A37B-80FBF9416823}" dt="2024-08-23T15:45:07.086" v="377" actId="14100"/>
          <ac:cxnSpMkLst>
            <pc:docMk/>
            <pc:sldMk cId="1074321042" sldId="256"/>
            <ac:cxnSpMk id="582" creationId="{4D1BBD61-9F55-4579-996F-EFE618B7EA76}"/>
          </ac:cxnSpMkLst>
        </pc:cxnChg>
        <pc:cxnChg chg="mod">
          <ac:chgData name="Róisín Cox" userId="633c801c-9d5f-4a7d-917d-3755e303e475" providerId="ADAL" clId="{CD235506-5A8A-42D0-A37B-80FBF9416823}" dt="2024-08-23T15:45:21.427" v="380" actId="14100"/>
          <ac:cxnSpMkLst>
            <pc:docMk/>
            <pc:sldMk cId="1074321042" sldId="256"/>
            <ac:cxnSpMk id="584" creationId="{4DE56988-9563-47EE-97AA-4208AE65370A}"/>
          </ac:cxnSpMkLst>
        </pc:cxnChg>
        <pc:cxnChg chg="mod">
          <ac:chgData name="Róisín Cox" userId="633c801c-9d5f-4a7d-917d-3755e303e475" providerId="ADAL" clId="{CD235506-5A8A-42D0-A37B-80FBF9416823}" dt="2024-08-23T15:38:22.401" v="356" actId="1076"/>
          <ac:cxnSpMkLst>
            <pc:docMk/>
            <pc:sldMk cId="1074321042" sldId="256"/>
            <ac:cxnSpMk id="591" creationId="{43DA3765-0617-44A0-BA4B-0446DA406BD9}"/>
          </ac:cxnSpMkLst>
        </pc:cxnChg>
        <pc:cxnChg chg="mod">
          <ac:chgData name="Róisín Cox" userId="633c801c-9d5f-4a7d-917d-3755e303e475" providerId="ADAL" clId="{CD235506-5A8A-42D0-A37B-80FBF9416823}" dt="2024-08-23T15:37:46.961" v="353" actId="1076"/>
          <ac:cxnSpMkLst>
            <pc:docMk/>
            <pc:sldMk cId="1074321042" sldId="256"/>
            <ac:cxnSpMk id="598" creationId="{104C83F5-434B-446C-8EFF-A20C47D069A3}"/>
          </ac:cxnSpMkLst>
        </pc:cxnChg>
        <pc:cxnChg chg="mod">
          <ac:chgData name="Róisín Cox" userId="633c801c-9d5f-4a7d-917d-3755e303e475" providerId="ADAL" clId="{CD235506-5A8A-42D0-A37B-80FBF9416823}" dt="2024-08-23T15:38:06.298" v="355" actId="14100"/>
          <ac:cxnSpMkLst>
            <pc:docMk/>
            <pc:sldMk cId="1074321042" sldId="256"/>
            <ac:cxnSpMk id="602" creationId="{16E1766B-69B7-4F10-8262-9916A640BB13}"/>
          </ac:cxnSpMkLst>
        </pc:cxnChg>
        <pc:cxnChg chg="mod">
          <ac:chgData name="Róisín Cox" userId="633c801c-9d5f-4a7d-917d-3755e303e475" providerId="ADAL" clId="{CD235506-5A8A-42D0-A37B-80FBF9416823}" dt="2024-08-23T15:37:16.317" v="350" actId="14100"/>
          <ac:cxnSpMkLst>
            <pc:docMk/>
            <pc:sldMk cId="1074321042" sldId="256"/>
            <ac:cxnSpMk id="604" creationId="{52614DFF-0EF6-4C6A-AD7D-9B4446A681E6}"/>
          </ac:cxnSpMkLst>
        </pc:cxnChg>
        <pc:cxnChg chg="mod">
          <ac:chgData name="Róisín Cox" userId="633c801c-9d5f-4a7d-917d-3755e303e475" providerId="ADAL" clId="{CD235506-5A8A-42D0-A37B-80FBF9416823}" dt="2024-08-23T15:36:47.594" v="323" actId="14100"/>
          <ac:cxnSpMkLst>
            <pc:docMk/>
            <pc:sldMk cId="1074321042" sldId="256"/>
            <ac:cxnSpMk id="619" creationId="{4405E6CA-E5DD-422F-BBC2-0D02D90B9AF8}"/>
          </ac:cxnSpMkLst>
        </pc:cxnChg>
        <pc:cxnChg chg="mod">
          <ac:chgData name="Róisín Cox" userId="633c801c-9d5f-4a7d-917d-3755e303e475" providerId="ADAL" clId="{CD235506-5A8A-42D0-A37B-80FBF9416823}" dt="2024-08-23T15:36:26.503" v="320" actId="14100"/>
          <ac:cxnSpMkLst>
            <pc:docMk/>
            <pc:sldMk cId="1074321042" sldId="256"/>
            <ac:cxnSpMk id="622" creationId="{601F9267-C793-45F7-A5A2-685EA190A17C}"/>
          </ac:cxnSpMkLst>
        </pc:cxnChg>
        <pc:cxnChg chg="mod">
          <ac:chgData name="Róisín Cox" userId="633c801c-9d5f-4a7d-917d-3755e303e475" providerId="ADAL" clId="{CD235506-5A8A-42D0-A37B-80FBF9416823}" dt="2024-08-23T15:35:47.672" v="317" actId="14100"/>
          <ac:cxnSpMkLst>
            <pc:docMk/>
            <pc:sldMk cId="1074321042" sldId="256"/>
            <ac:cxnSpMk id="625" creationId="{3748E272-4500-4BA8-AE01-294AC988701B}"/>
          </ac:cxnSpMkLst>
        </pc:cxnChg>
        <pc:cxnChg chg="mod">
          <ac:chgData name="Róisín Cox" userId="633c801c-9d5f-4a7d-917d-3755e303e475" providerId="ADAL" clId="{CD235506-5A8A-42D0-A37B-80FBF9416823}" dt="2024-08-23T15:33:49.932" v="253" actId="14100"/>
          <ac:cxnSpMkLst>
            <pc:docMk/>
            <pc:sldMk cId="1074321042" sldId="256"/>
            <ac:cxnSpMk id="632" creationId="{B6F03619-A72D-4CF0-8660-E25D5E191C26}"/>
          </ac:cxnSpMkLst>
        </pc:cxnChg>
        <pc:cxnChg chg="mod">
          <ac:chgData name="Róisín Cox" userId="633c801c-9d5f-4a7d-917d-3755e303e475" providerId="ADAL" clId="{CD235506-5A8A-42D0-A37B-80FBF9416823}" dt="2024-08-23T15:33:27.874" v="249" actId="1076"/>
          <ac:cxnSpMkLst>
            <pc:docMk/>
            <pc:sldMk cId="1074321042" sldId="256"/>
            <ac:cxnSpMk id="636" creationId="{E6C2D989-6BCF-44BD-A06B-C7FA92BCF323}"/>
          </ac:cxnSpMkLst>
        </pc:cxnChg>
        <pc:cxnChg chg="mod">
          <ac:chgData name="Róisín Cox" userId="633c801c-9d5f-4a7d-917d-3755e303e475" providerId="ADAL" clId="{CD235506-5A8A-42D0-A37B-80FBF9416823}" dt="2024-08-23T15:30:13.542" v="203" actId="1076"/>
          <ac:cxnSpMkLst>
            <pc:docMk/>
            <pc:sldMk cId="1074321042" sldId="256"/>
            <ac:cxnSpMk id="645" creationId="{81857D51-45D0-4E67-BB75-FE7B36966985}"/>
          </ac:cxnSpMkLst>
        </pc:cxnChg>
        <pc:cxnChg chg="mod">
          <ac:chgData name="Róisín Cox" userId="633c801c-9d5f-4a7d-917d-3755e303e475" providerId="ADAL" clId="{CD235506-5A8A-42D0-A37B-80FBF9416823}" dt="2024-08-23T15:49:13.621" v="494" actId="14100"/>
          <ac:cxnSpMkLst>
            <pc:docMk/>
            <pc:sldMk cId="1074321042" sldId="256"/>
            <ac:cxnSpMk id="660" creationId="{4E50602A-F6B8-4E11-B6D2-F50AB4361A08}"/>
          </ac:cxnSpMkLst>
        </pc:cxnChg>
        <pc:cxnChg chg="mod">
          <ac:chgData name="Róisín Cox" userId="633c801c-9d5f-4a7d-917d-3755e303e475" providerId="ADAL" clId="{CD235506-5A8A-42D0-A37B-80FBF9416823}" dt="2024-08-23T15:53:58.842" v="540" actId="14100"/>
          <ac:cxnSpMkLst>
            <pc:docMk/>
            <pc:sldMk cId="1074321042" sldId="256"/>
            <ac:cxnSpMk id="670" creationId="{9637F0F5-2C07-45EA-BAFE-6D32F9DD4CD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176384" y="15845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Talking about a future school trip</a:t>
            </a:r>
          </a:p>
          <a:p>
            <a:r>
              <a:rPr lang="en-US" sz="2400" dirty="0"/>
              <a:t>Ordering food ink in a café or market&amp;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86281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rgbClr val="C00000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C00000"/>
              </a:gs>
              <a:gs pos="100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47F049-5853-0C49-B90B-3270038CAC6A}"/>
              </a:ext>
            </a:extLst>
          </p:cNvPr>
          <p:cNvCxnSpPr>
            <a:cxnSpLocks/>
          </p:cNvCxnSpPr>
          <p:nvPr/>
        </p:nvCxnSpPr>
        <p:spPr>
          <a:xfrm flipH="1">
            <a:off x="8536454" y="11643627"/>
            <a:ext cx="243197" cy="18886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100268" y="15861982"/>
            <a:ext cx="10297" cy="45674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433762" y="15327326"/>
            <a:ext cx="1" cy="41624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3352214" y="15456030"/>
            <a:ext cx="1541" cy="42232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4277832" y="15939843"/>
            <a:ext cx="166545" cy="29972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7103052" y="10953838"/>
            <a:ext cx="25416" cy="36957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V="1">
            <a:off x="6558621" y="11620703"/>
            <a:ext cx="38213" cy="3737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170719" y="15903586"/>
            <a:ext cx="93742" cy="28112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>
            <a:off x="8549045" y="3651806"/>
            <a:ext cx="378599" cy="1019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132341" y="2514045"/>
            <a:ext cx="218721" cy="26021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>
            <a:off x="8016300" y="4065668"/>
            <a:ext cx="344609" cy="0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 flipV="1">
            <a:off x="8579595" y="4477281"/>
            <a:ext cx="270983" cy="8943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315865" y="2361580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7400656" y="2780143"/>
            <a:ext cx="135786" cy="35240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5827672" y="2921389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870399" y="2292866"/>
            <a:ext cx="1" cy="4751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101577" y="140654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German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1048107" y="15290934"/>
            <a:ext cx="255319" cy="24702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>
            <a:off x="1112923" y="13348504"/>
            <a:ext cx="587853" cy="39800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H="1" flipV="1">
            <a:off x="1216599" y="14590532"/>
            <a:ext cx="438271" cy="2313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>
            <a:off x="3672815" y="13220594"/>
            <a:ext cx="1" cy="47210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7392595" y="13663137"/>
            <a:ext cx="0" cy="3896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>
            <a:off x="7774489" y="11046223"/>
            <a:ext cx="455087" cy="26447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>
            <a:off x="5409938" y="10940233"/>
            <a:ext cx="119329" cy="42063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4979374" y="11625004"/>
            <a:ext cx="0" cy="305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Connector 493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  <a:stCxn id="473" idx="0"/>
          </p:cNvCxnSpPr>
          <p:nvPr/>
        </p:nvCxnSpPr>
        <p:spPr>
          <a:xfrm flipV="1">
            <a:off x="3338359" y="10302783"/>
            <a:ext cx="205669" cy="24561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>
            <a:off x="3399840" y="11027449"/>
            <a:ext cx="21512" cy="3565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2328602" y="11482427"/>
            <a:ext cx="69075" cy="38103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>
            <a:extLst>
              <a:ext uri="{FF2B5EF4-FFF2-40B4-BE49-F238E27FC236}">
                <a16:creationId xmlns:a16="http://schemas.microsoft.com/office/drawing/2014/main" id="{D1F5CCE5-2347-454D-B30C-A14E567FFB33}"/>
              </a:ext>
            </a:extLst>
          </p:cNvPr>
          <p:cNvCxnSpPr>
            <a:cxnSpLocks/>
            <a:stCxn id="450" idx="1"/>
          </p:cNvCxnSpPr>
          <p:nvPr/>
        </p:nvCxnSpPr>
        <p:spPr>
          <a:xfrm flipH="1" flipV="1">
            <a:off x="1288387" y="10304889"/>
            <a:ext cx="406691" cy="5596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V="1">
            <a:off x="7810058" y="11628044"/>
            <a:ext cx="257317" cy="18299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2320464" y="8919575"/>
            <a:ext cx="738550" cy="34570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BBD94BE1-975F-46D7-9A05-07FE1B11442A}"/>
              </a:ext>
            </a:extLst>
          </p:cNvPr>
          <p:cNvCxnSpPr>
            <a:cxnSpLocks/>
          </p:cNvCxnSpPr>
          <p:nvPr/>
        </p:nvCxnSpPr>
        <p:spPr>
          <a:xfrm flipV="1">
            <a:off x="4045956" y="9345830"/>
            <a:ext cx="206395" cy="35064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6693736" y="9432074"/>
            <a:ext cx="0" cy="28361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5817627" y="8895208"/>
            <a:ext cx="0" cy="3704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94558" y="8002138"/>
            <a:ext cx="434533" cy="11671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>
            <a:off x="8497502" y="7555022"/>
            <a:ext cx="452986" cy="6182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 flipH="1">
            <a:off x="8263966" y="7036378"/>
            <a:ext cx="270502" cy="13764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43DA3765-0617-44A0-BA4B-0446DA406BD9}"/>
              </a:ext>
            </a:extLst>
          </p:cNvPr>
          <p:cNvCxnSpPr>
            <a:cxnSpLocks/>
          </p:cNvCxnSpPr>
          <p:nvPr/>
        </p:nvCxnSpPr>
        <p:spPr>
          <a:xfrm flipV="1">
            <a:off x="7316220" y="7207519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H="1" flipV="1">
            <a:off x="5463100" y="7229719"/>
            <a:ext cx="78432" cy="37474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7808260" y="6715163"/>
            <a:ext cx="178994" cy="28167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>
            <a:off x="6719401" y="6709182"/>
            <a:ext cx="45997" cy="26574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H="1">
            <a:off x="4822173" y="6649064"/>
            <a:ext cx="296733" cy="37631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4405E6CA-E5DD-422F-BBC2-0D02D90B9AF8}"/>
              </a:ext>
            </a:extLst>
          </p:cNvPr>
          <p:cNvCxnSpPr>
            <a:cxnSpLocks/>
          </p:cNvCxnSpPr>
          <p:nvPr/>
        </p:nvCxnSpPr>
        <p:spPr>
          <a:xfrm>
            <a:off x="3962059" y="6696310"/>
            <a:ext cx="24362" cy="340068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H="1" flipV="1">
            <a:off x="3719550" y="7338393"/>
            <a:ext cx="54162" cy="23344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Straight Connector 624">
            <a:extLst>
              <a:ext uri="{FF2B5EF4-FFF2-40B4-BE49-F238E27FC236}">
                <a16:creationId xmlns:a16="http://schemas.microsoft.com/office/drawing/2014/main" id="{3748E272-4500-4BA8-AE01-294AC988701B}"/>
              </a:ext>
            </a:extLst>
          </p:cNvPr>
          <p:cNvCxnSpPr>
            <a:cxnSpLocks/>
          </p:cNvCxnSpPr>
          <p:nvPr/>
        </p:nvCxnSpPr>
        <p:spPr>
          <a:xfrm flipV="1">
            <a:off x="1220257" y="7009693"/>
            <a:ext cx="529070" cy="33572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975656" y="6510913"/>
            <a:ext cx="398397" cy="13815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 flipV="1">
            <a:off x="1374054" y="6158485"/>
            <a:ext cx="451391" cy="9192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81857D51-45D0-4E67-BB75-FE7B36966985}"/>
              </a:ext>
            </a:extLst>
          </p:cNvPr>
          <p:cNvCxnSpPr>
            <a:cxnSpLocks/>
          </p:cNvCxnSpPr>
          <p:nvPr/>
        </p:nvCxnSpPr>
        <p:spPr>
          <a:xfrm>
            <a:off x="1142349" y="5170763"/>
            <a:ext cx="425159" cy="12025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H="1" flipV="1">
            <a:off x="4781348" y="5115659"/>
            <a:ext cx="51804" cy="31010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761703" y="5055073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53670" y="4561361"/>
            <a:ext cx="0" cy="35889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  <a:stCxn id="262" idx="0"/>
          </p:cNvCxnSpPr>
          <p:nvPr/>
        </p:nvCxnSpPr>
        <p:spPr>
          <a:xfrm flipV="1">
            <a:off x="6020873" y="5112603"/>
            <a:ext cx="98164" cy="2699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426826" y="5046173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>
            <a:extLst>
              <a:ext uri="{FF2B5EF4-FFF2-40B4-BE49-F238E27FC236}">
                <a16:creationId xmlns:a16="http://schemas.microsoft.com/office/drawing/2014/main" id="{9637F0F5-2C07-45EA-BAFE-6D32F9DD4CDF}"/>
              </a:ext>
            </a:extLst>
          </p:cNvPr>
          <p:cNvCxnSpPr>
            <a:cxnSpLocks/>
          </p:cNvCxnSpPr>
          <p:nvPr/>
        </p:nvCxnSpPr>
        <p:spPr>
          <a:xfrm>
            <a:off x="6642277" y="4545677"/>
            <a:ext cx="0" cy="29913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651565" y="2913474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3078451" y="2346770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A054A87E-1802-4456-87F2-C253690ACA74}"/>
              </a:ext>
            </a:extLst>
          </p:cNvPr>
          <p:cNvCxnSpPr>
            <a:cxnSpLocks/>
          </p:cNvCxnSpPr>
          <p:nvPr/>
        </p:nvCxnSpPr>
        <p:spPr>
          <a:xfrm flipV="1">
            <a:off x="1548489" y="2845682"/>
            <a:ext cx="212763" cy="27319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8"/>
            <a:ext cx="1041235" cy="8488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9375" y="15156572"/>
            <a:ext cx="704038" cy="1296913"/>
          </a:xfrm>
          <a:prstGeom prst="rect">
            <a:avLst/>
          </a:prstGeom>
        </p:spPr>
      </p:pic>
      <p:sp>
        <p:nvSpPr>
          <p:cNvPr id="323" name="TextBox 322"/>
          <p:cNvSpPr txBox="1"/>
          <p:nvPr/>
        </p:nvSpPr>
        <p:spPr>
          <a:xfrm>
            <a:off x="8724361" y="3536580"/>
            <a:ext cx="1024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Social media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5140688" y="4360185"/>
            <a:ext cx="4354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Films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2012462" y="7494912"/>
            <a:ext cx="1135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Understanding a literary text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Planning an event; talking about roles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498239" y="7290685"/>
            <a:ext cx="1270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Dreams and goals for the future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Things that are important to you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2996979" y="5439611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Sports stars of the future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594662" y="2080527"/>
            <a:ext cx="6525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Jobs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776412" y="544905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Family &amp; friends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3519882" y="430148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Extreme sports 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8126611" y="518633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Relationships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06058" y="6456629"/>
            <a:ext cx="800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Sports stars of the future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75141" y="2050636"/>
            <a:ext cx="930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International events</a:t>
            </a:r>
          </a:p>
        </p:txBody>
      </p:sp>
      <p:pic>
        <p:nvPicPr>
          <p:cNvPr id="217" name="Picture 2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04238" y="6460159"/>
            <a:ext cx="526698" cy="294951"/>
          </a:xfrm>
          <a:prstGeom prst="rect">
            <a:avLst/>
          </a:prstGeom>
        </p:spPr>
      </p:pic>
      <p:sp>
        <p:nvSpPr>
          <p:cNvPr id="227" name="TextBox 226"/>
          <p:cNvSpPr txBox="1"/>
          <p:nvPr/>
        </p:nvSpPr>
        <p:spPr>
          <a:xfrm>
            <a:off x="2837373" y="3256317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Why study a language</a:t>
            </a:r>
          </a:p>
        </p:txBody>
      </p:sp>
      <p:sp>
        <p:nvSpPr>
          <p:cNvPr id="232" name="TextBox 231"/>
          <p:cNvSpPr txBox="1"/>
          <p:nvPr/>
        </p:nvSpPr>
        <p:spPr>
          <a:xfrm>
            <a:off x="144791" y="992635"/>
            <a:ext cx="9799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environment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662100" y="2630238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Internet &amp; technology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4401991" y="5441384"/>
            <a:ext cx="863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Concerts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216599" y="3132265"/>
            <a:ext cx="539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Social issues</a:t>
            </a:r>
          </a:p>
        </p:txBody>
      </p:sp>
      <p:pic>
        <p:nvPicPr>
          <p:cNvPr id="263" name="Picture 262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37826" y="1406408"/>
            <a:ext cx="389447" cy="291709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07944" y="17201065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805" y="177811"/>
            <a:ext cx="1053227" cy="1124032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3421352" y="16275076"/>
            <a:ext cx="1832996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Saying what people have (possession)</a:t>
            </a:r>
          </a:p>
          <a:p>
            <a:pPr marL="87313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Asking and answering questions about what you have</a:t>
            </a:r>
          </a:p>
          <a:p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127167" y="13289566"/>
            <a:ext cx="7747" cy="45694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450999" y="1129099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4980788" y="16324289"/>
            <a:ext cx="2339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>
              <a:spcAft>
                <a:spcPts val="0"/>
              </a:spcAft>
            </a:pPr>
            <a:r>
              <a:rPr lang="en-GB" sz="800" dirty="0"/>
              <a:t>Asking and stating where something is (location)</a:t>
            </a:r>
          </a:p>
          <a:p>
            <a:pPr marL="87313">
              <a:spcAft>
                <a:spcPts val="0"/>
              </a:spcAft>
            </a:pPr>
            <a:r>
              <a:rPr lang="en-GB" sz="800" dirty="0"/>
              <a:t>Asking and stating what something is (existence)</a:t>
            </a:r>
          </a:p>
          <a:p>
            <a:r>
              <a:rPr lang="en-US" sz="800" dirty="0"/>
              <a:t> </a:t>
            </a: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4229244" y="14947189"/>
            <a:ext cx="25099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/>
            <a:r>
              <a:rPr lang="en-GB" sz="800" dirty="0"/>
              <a:t>Saying what something is like (description)</a:t>
            </a:r>
          </a:p>
          <a:p>
            <a:pPr marL="87313"/>
            <a:r>
              <a:rPr lang="en-GB" sz="800" dirty="0"/>
              <a:t>Saying what something is not &amp; is not like (negation)</a:t>
            </a: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47F9B64-C3AA-48E1-86B4-41D8DFE16C3A}"/>
              </a:ext>
            </a:extLst>
          </p:cNvPr>
          <p:cNvSpPr/>
          <p:nvPr/>
        </p:nvSpPr>
        <p:spPr>
          <a:xfrm>
            <a:off x="122737" y="15507636"/>
            <a:ext cx="1094360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</a:pPr>
            <a:r>
              <a:rPr lang="en-GB" sz="800" dirty="0"/>
              <a:t>Narrating a simple plot/story</a:t>
            </a:r>
          </a:p>
          <a:p>
            <a:pPr marL="87312" lvl="0" defTabSz="914400">
              <a:lnSpc>
                <a:spcPct val="115000"/>
              </a:lnSpc>
            </a:pPr>
            <a:r>
              <a:rPr lang="en-GB" sz="800" dirty="0"/>
              <a:t>Talking about one or many</a:t>
            </a:r>
          </a:p>
          <a:p>
            <a:r>
              <a:rPr lang="en-US" sz="800" dirty="0"/>
              <a:t> 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2703254" y="15144430"/>
            <a:ext cx="12099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Saying what people do (in school and at home)</a:t>
            </a:r>
          </a:p>
          <a:p>
            <a:pPr algn="ctr"/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1495071" y="16268546"/>
            <a:ext cx="13221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Asking and answering questions about activities (at home)</a:t>
            </a:r>
            <a:r>
              <a:rPr lang="en-US" sz="800" dirty="0"/>
              <a:t>  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3096384" y="12917398"/>
            <a:ext cx="13923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Talking about yourself, to and about someone else</a:t>
            </a: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334739" y="12865054"/>
            <a:ext cx="1663885" cy="650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>
              <a:lnSpc>
                <a:spcPct val="115000"/>
              </a:lnSpc>
              <a:spcAft>
                <a:spcPts val="0"/>
              </a:spcAft>
            </a:pPr>
            <a:r>
              <a:rPr lang="en-GB" sz="800" dirty="0"/>
              <a:t>Saying what you and others have (and what it is/they are like)</a:t>
            </a:r>
          </a:p>
          <a:p>
            <a:pPr marL="87313" lvl="0">
              <a:lnSpc>
                <a:spcPct val="115000"/>
              </a:lnSpc>
              <a:spcAft>
                <a:spcPts val="0"/>
              </a:spcAft>
            </a:pPr>
            <a:r>
              <a:rPr lang="en-GB" sz="800" dirty="0"/>
              <a:t>Talking about more than one, numbers</a:t>
            </a: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1615683" y="14359446"/>
            <a:ext cx="1409562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lvl="0">
              <a:lnSpc>
                <a:spcPct val="115000"/>
              </a:lnSpc>
              <a:spcAft>
                <a:spcPts val="0"/>
              </a:spcAft>
            </a:pPr>
            <a:r>
              <a:rPr lang="en-GB" sz="800" dirty="0"/>
              <a:t>Asking and stating your likes and dislikes</a:t>
            </a:r>
          </a:p>
          <a:p>
            <a:pPr marL="87313" lvl="0">
              <a:lnSpc>
                <a:spcPct val="115000"/>
              </a:lnSpc>
              <a:spcAft>
                <a:spcPts val="0"/>
              </a:spcAft>
            </a:pPr>
            <a:r>
              <a:rPr lang="en-GB" sz="800" dirty="0"/>
              <a:t>Asking for and giving views (on school life)</a:t>
            </a:r>
          </a:p>
          <a:p>
            <a:r>
              <a:rPr lang="en-US" sz="800" dirty="0"/>
              <a:t> </a:t>
            </a:r>
          </a:p>
        </p:txBody>
      </p:sp>
      <p:pic>
        <p:nvPicPr>
          <p:cNvPr id="287" name="Picture 456" descr="Personalised Stick Family Print/ My Stick Family/ Mothers Day image 0">
            <a:extLst>
              <a:ext uri="{FF2B5EF4-FFF2-40B4-BE49-F238E27FC236}">
                <a16:creationId xmlns:a16="http://schemas.microsoft.com/office/drawing/2014/main" id="{0F1A3130-A31E-4724-923E-EDC3EC406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8" t="44139" r="23288" b="30865"/>
          <a:stretch>
            <a:fillRect/>
          </a:stretch>
        </p:blipFill>
        <p:spPr bwMode="auto">
          <a:xfrm>
            <a:off x="6746449" y="10310959"/>
            <a:ext cx="730250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" name="Rectangle 461">
            <a:extLst>
              <a:ext uri="{FF2B5EF4-FFF2-40B4-BE49-F238E27FC236}">
                <a16:creationId xmlns:a16="http://schemas.microsoft.com/office/drawing/2014/main" id="{F2C16323-98B0-4B9E-B1D4-10E1692D822C}"/>
              </a:ext>
            </a:extLst>
          </p:cNvPr>
          <p:cNvSpPr/>
          <p:nvPr/>
        </p:nvSpPr>
        <p:spPr>
          <a:xfrm>
            <a:off x="7305350" y="11811140"/>
            <a:ext cx="10560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ea typeface="Calibri" panose="020F0502020204030204" pitchFamily="34" charset="0"/>
              </a:rPr>
              <a:t>Narrating other people’s actions</a:t>
            </a:r>
            <a:r>
              <a:rPr lang="en-US" sz="800" dirty="0"/>
              <a:t> </a:t>
            </a: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5027605" y="13085007"/>
            <a:ext cx="2145069" cy="22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  <a:defRPr/>
            </a:pPr>
            <a:r>
              <a:rPr lang="en-GB" sz="800" dirty="0"/>
              <a:t>Saying what I &amp; others can &amp; cannot do</a:t>
            </a:r>
          </a:p>
        </p:txBody>
      </p:sp>
      <p:sp>
        <p:nvSpPr>
          <p:cNvPr id="465" name="Rectangle 464">
            <a:extLst>
              <a:ext uri="{FF2B5EF4-FFF2-40B4-BE49-F238E27FC236}">
                <a16:creationId xmlns:a16="http://schemas.microsoft.com/office/drawing/2014/main" id="{FBDA7DC7-E502-4FCB-BB08-865A2216889F}"/>
              </a:ext>
            </a:extLst>
          </p:cNvPr>
          <p:cNvSpPr/>
          <p:nvPr/>
        </p:nvSpPr>
        <p:spPr>
          <a:xfrm>
            <a:off x="6785507" y="14083311"/>
            <a:ext cx="1331730" cy="22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</a:pPr>
            <a:r>
              <a:rPr lang="en-GB" sz="800" dirty="0"/>
              <a:t>Comparing lifestyles</a:t>
            </a:r>
            <a:r>
              <a:rPr lang="en-US" sz="800" dirty="0"/>
              <a:t>  </a:t>
            </a: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B30D54A-7B88-4A70-A7A3-8D77FFBC7A08}"/>
              </a:ext>
            </a:extLst>
          </p:cNvPr>
          <p:cNvSpPr/>
          <p:nvPr/>
        </p:nvSpPr>
        <p:spPr>
          <a:xfrm>
            <a:off x="5943758" y="11944395"/>
            <a:ext cx="13983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Saying what is where (in German-speaking countries)</a:t>
            </a: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CC248F5F-9973-4C2E-A818-D2E51F05EA35}"/>
              </a:ext>
            </a:extLst>
          </p:cNvPr>
          <p:cNvSpPr/>
          <p:nvPr/>
        </p:nvSpPr>
        <p:spPr>
          <a:xfrm>
            <a:off x="8117237" y="10628621"/>
            <a:ext cx="1521628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  <a:defRPr/>
            </a:pPr>
            <a:r>
              <a:rPr lang="en-GB" sz="800" dirty="0">
                <a:latin typeface="Calibri" panose="020F0502020204030204" pitchFamily="34" charset="0"/>
                <a:cs typeface="Calibri" panose="020F0502020204030204" pitchFamily="34" charset="0"/>
              </a:rPr>
              <a:t>Saying when you and others do things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7312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Talking about movement into and location in, places</a:t>
            </a:r>
          </a:p>
          <a:p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B8836D88-B61C-4676-96CC-D7760B6E1024}"/>
              </a:ext>
            </a:extLst>
          </p:cNvPr>
          <p:cNvSpPr/>
          <p:nvPr/>
        </p:nvSpPr>
        <p:spPr>
          <a:xfrm>
            <a:off x="6041460" y="10580051"/>
            <a:ext cx="2220160" cy="367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7312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Asking and answering questions (about family)</a:t>
            </a:r>
          </a:p>
          <a:p>
            <a:pPr marL="87312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Describing one day in your life</a:t>
            </a:r>
          </a:p>
        </p:txBody>
      </p:sp>
      <p:pic>
        <p:nvPicPr>
          <p:cNvPr id="471" name="Picture 470" descr="A picture containing logo&#10;&#10;Description automatically generated">
            <a:extLst>
              <a:ext uri="{FF2B5EF4-FFF2-40B4-BE49-F238E27FC236}">
                <a16:creationId xmlns:a16="http://schemas.microsoft.com/office/drawing/2014/main" id="{85D2302F-D5D1-47BE-8129-75851CBB827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85" y="13577489"/>
            <a:ext cx="294236" cy="230409"/>
          </a:xfrm>
          <a:prstGeom prst="rect">
            <a:avLst/>
          </a:prstGeom>
        </p:spPr>
      </p:pic>
      <p:sp>
        <p:nvSpPr>
          <p:cNvPr id="473" name="Rectangle 472">
            <a:extLst>
              <a:ext uri="{FF2B5EF4-FFF2-40B4-BE49-F238E27FC236}">
                <a16:creationId xmlns:a16="http://schemas.microsoft.com/office/drawing/2014/main" id="{37593DDD-6247-4FAB-8E23-8E6093CBF751}"/>
              </a:ext>
            </a:extLst>
          </p:cNvPr>
          <p:cNvSpPr/>
          <p:nvPr/>
        </p:nvSpPr>
        <p:spPr>
          <a:xfrm>
            <a:off x="2575141" y="10548397"/>
            <a:ext cx="1526436" cy="508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algn="ctr" defTabSz="914400">
              <a:lnSpc>
                <a:spcPct val="115000"/>
              </a:lnSpc>
            </a:pPr>
            <a:r>
              <a:rPr lang="en-GB" sz="800" dirty="0"/>
              <a:t>Comparing usual activities with future summer plans</a:t>
            </a:r>
          </a:p>
          <a:p>
            <a:pPr marL="87312" lvl="0" algn="ctr" defTabSz="914400">
              <a:lnSpc>
                <a:spcPct val="115000"/>
              </a:lnSpc>
            </a:pPr>
            <a:r>
              <a:rPr lang="en-GB" sz="800" dirty="0"/>
              <a:t>Talking about going to places</a:t>
            </a:r>
            <a:r>
              <a:rPr lang="en-US" sz="800" dirty="0"/>
              <a:t> </a:t>
            </a: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2AF448FB-7E78-4AA5-B30B-9E1A26513CCE}"/>
              </a:ext>
            </a:extLst>
          </p:cNvPr>
          <p:cNvSpPr/>
          <p:nvPr/>
        </p:nvSpPr>
        <p:spPr>
          <a:xfrm>
            <a:off x="4511853" y="10621320"/>
            <a:ext cx="14087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Saying what happens usually and what is happening now</a:t>
            </a:r>
            <a:r>
              <a:rPr lang="en-US" sz="800" dirty="0"/>
              <a:t> 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C3402D1-014A-48C5-A0A7-A557AFCAE4FD}"/>
              </a:ext>
            </a:extLst>
          </p:cNvPr>
          <p:cNvSpPr/>
          <p:nvPr/>
        </p:nvSpPr>
        <p:spPr>
          <a:xfrm>
            <a:off x="3637506" y="11872346"/>
            <a:ext cx="2003757" cy="508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algn="ctr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Saying what people can/must/want to do to improve their lifestyle</a:t>
            </a:r>
          </a:p>
          <a:p>
            <a:pPr marL="87312" algn="ctr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Explaining the rules of a game</a:t>
            </a:r>
            <a:r>
              <a:rPr lang="en-US" sz="800" dirty="0"/>
              <a:t>  </a:t>
            </a: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1140668" y="9342628"/>
            <a:ext cx="259884" cy="28641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2D6E4D3-4FA7-4E41-8680-F0EAB5485FBA}"/>
              </a:ext>
            </a:extLst>
          </p:cNvPr>
          <p:cNvSpPr/>
          <p:nvPr/>
        </p:nvSpPr>
        <p:spPr>
          <a:xfrm>
            <a:off x="8369153" y="6668763"/>
            <a:ext cx="11200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Talking about everyday life experiences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263F96-2756-4B0B-A2B9-3822F4C5635D}"/>
              </a:ext>
            </a:extLst>
          </p:cNvPr>
          <p:cNvSpPr/>
          <p:nvPr/>
        </p:nvSpPr>
        <p:spPr>
          <a:xfrm>
            <a:off x="176472" y="11301301"/>
            <a:ext cx="13944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GB" sz="800" dirty="0"/>
              <a:t>Asking the meaning &amp; spelling of unknown words</a:t>
            </a:r>
          </a:p>
          <a:p>
            <a:pPr marL="0" indent="0">
              <a:buFontTx/>
              <a:buNone/>
            </a:pPr>
            <a:r>
              <a:rPr lang="en-GB" sz="800" dirty="0"/>
              <a:t>Things I like &amp; things that make me</a:t>
            </a:r>
            <a:r>
              <a:rPr lang="en-GB" sz="800" baseline="0" dirty="0"/>
              <a:t> happy</a:t>
            </a:r>
            <a:r>
              <a:rPr lang="en-US" sz="800" dirty="0"/>
              <a:t> </a:t>
            </a: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245127" y="11191323"/>
            <a:ext cx="225886" cy="18232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D504D7F-77A2-4935-BE77-5D6EF3343299}"/>
              </a:ext>
            </a:extLst>
          </p:cNvPr>
          <p:cNvSpPr/>
          <p:nvPr/>
        </p:nvSpPr>
        <p:spPr>
          <a:xfrm>
            <a:off x="1378529" y="11908995"/>
            <a:ext cx="17947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GB" sz="800" dirty="0"/>
              <a:t>Comparing usual &amp; recent summer experiences; asking &amp; answering</a:t>
            </a:r>
          </a:p>
          <a:p>
            <a:pPr>
              <a:buFontTx/>
              <a:buNone/>
            </a:pPr>
            <a:r>
              <a:rPr lang="en-GB" sz="800" baseline="0" dirty="0"/>
              <a:t>Staying with a German-speaking family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06DE26-136C-4F20-9D21-5F92DF81AE1C}"/>
              </a:ext>
            </a:extLst>
          </p:cNvPr>
          <p:cNvSpPr/>
          <p:nvPr/>
        </p:nvSpPr>
        <p:spPr>
          <a:xfrm>
            <a:off x="1675882" y="8408473"/>
            <a:ext cx="14408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aseline="0" dirty="0"/>
              <a:t>Saying where you went, how you got there &amp; what you did</a:t>
            </a:r>
          </a:p>
          <a:p>
            <a:r>
              <a:rPr lang="en-GB" sz="800" baseline="0" dirty="0"/>
              <a:t>Talking about recent journeys</a:t>
            </a:r>
            <a:endParaRPr lang="en-US" sz="800" dirty="0"/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76C885EE-09D9-493E-8E56-0785E5EA2EBC}"/>
              </a:ext>
            </a:extLst>
          </p:cNvPr>
          <p:cNvSpPr/>
          <p:nvPr/>
        </p:nvSpPr>
        <p:spPr>
          <a:xfrm>
            <a:off x="1695078" y="10130023"/>
            <a:ext cx="1267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The world in numbers</a:t>
            </a:r>
          </a:p>
          <a:p>
            <a:r>
              <a:rPr lang="en-GB" sz="800" dirty="0"/>
              <a:t>Contrasting what you did alone</a:t>
            </a:r>
            <a:r>
              <a:rPr lang="en-GB" sz="800" baseline="0" dirty="0"/>
              <a:t> &amp; with others</a:t>
            </a: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B9A40058-5197-4990-B421-86A38BB2A732}"/>
              </a:ext>
            </a:extLst>
          </p:cNvPr>
          <p:cNvSpPr/>
          <p:nvPr/>
        </p:nvSpPr>
        <p:spPr>
          <a:xfrm>
            <a:off x="162901" y="8981637"/>
            <a:ext cx="1069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</a:pPr>
            <a:r>
              <a:rPr lang="en-GB" sz="800" dirty="0"/>
              <a:t>Asking the meaning &amp; spelling of unknown words</a:t>
            </a:r>
          </a:p>
          <a:p>
            <a:pPr marL="0" indent="0">
              <a:buFontTx/>
              <a:buNone/>
            </a:pPr>
            <a:r>
              <a:rPr lang="en-GB" sz="800" dirty="0"/>
              <a:t>Things I like &amp; things that make me</a:t>
            </a:r>
            <a:r>
              <a:rPr lang="en-GB" sz="800" baseline="0" dirty="0"/>
              <a:t> happy</a:t>
            </a:r>
          </a:p>
          <a:p>
            <a:endParaRPr lang="en-US" sz="800" dirty="0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DB0A5769-F01C-491E-84CF-28A71025F29E}"/>
              </a:ext>
            </a:extLst>
          </p:cNvPr>
          <p:cNvSpPr/>
          <p:nvPr/>
        </p:nvSpPr>
        <p:spPr>
          <a:xfrm>
            <a:off x="3057876" y="9735812"/>
            <a:ext cx="26324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aseline="0" dirty="0"/>
              <a:t>Saying where you went, how you got there &amp; what you did</a:t>
            </a:r>
          </a:p>
          <a:p>
            <a:r>
              <a:rPr lang="en-GB" sz="800" baseline="0" dirty="0"/>
              <a:t>Talking about recent journeys</a:t>
            </a:r>
            <a:endParaRPr lang="en-US" sz="8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2909103" y="11373647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1D67A9D5-CC1E-4E73-9A1E-B573BDC3103F}"/>
              </a:ext>
            </a:extLst>
          </p:cNvPr>
          <p:cNvSpPr/>
          <p:nvPr/>
        </p:nvSpPr>
        <p:spPr>
          <a:xfrm>
            <a:off x="8888560" y="7330999"/>
            <a:ext cx="675629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it is and how it used to be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C4AF9572-DB47-4973-9488-D6D74399B32F}"/>
              </a:ext>
            </a:extLst>
          </p:cNvPr>
          <p:cNvSpPr/>
          <p:nvPr/>
        </p:nvSpPr>
        <p:spPr>
          <a:xfrm>
            <a:off x="6558641" y="7608969"/>
            <a:ext cx="151515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Comparing school experiences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4BA7A789-BED6-4E0F-A0C4-FBCAABBEAF77}"/>
              </a:ext>
            </a:extLst>
          </p:cNvPr>
          <p:cNvSpPr/>
          <p:nvPr/>
        </p:nvSpPr>
        <p:spPr>
          <a:xfrm>
            <a:off x="7265978" y="6240870"/>
            <a:ext cx="1368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Talking about what you and others prefer to do; asking and answering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91FE8F7C-3AE6-4BD0-A1A4-12F8AFA76D82}"/>
              </a:ext>
            </a:extLst>
          </p:cNvPr>
          <p:cNvSpPr/>
          <p:nvPr/>
        </p:nvSpPr>
        <p:spPr>
          <a:xfrm>
            <a:off x="6236604" y="6177501"/>
            <a:ext cx="903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Talking about what you do, since when and for how long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5309744" y="702053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434135" y="6982317"/>
            <a:ext cx="1747465" cy="281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Translation Bee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BAF70C6E-7302-44C6-A04E-18241EFC93DD}"/>
              </a:ext>
            </a:extLst>
          </p:cNvPr>
          <p:cNvCxnSpPr>
            <a:cxnSpLocks/>
          </p:cNvCxnSpPr>
          <p:nvPr/>
        </p:nvCxnSpPr>
        <p:spPr>
          <a:xfrm flipH="1" flipV="1">
            <a:off x="8534807" y="8356307"/>
            <a:ext cx="415681" cy="23243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DDB4434-063D-4743-837B-4CDE2FE547E9}"/>
              </a:ext>
            </a:extLst>
          </p:cNvPr>
          <p:cNvSpPr/>
          <p:nvPr/>
        </p:nvSpPr>
        <p:spPr>
          <a:xfrm>
            <a:off x="4601034" y="7670927"/>
            <a:ext cx="18491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Talking about plans for this weekend</a:t>
            </a:r>
            <a:endParaRPr lang="en-US" sz="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Saying what I want vs what I have to do</a:t>
            </a:r>
            <a:r>
              <a:rPr lang="en-US" sz="800" dirty="0"/>
              <a:t>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C2F0C6-3FBD-4E73-A34B-622D94351068}"/>
              </a:ext>
            </a:extLst>
          </p:cNvPr>
          <p:cNvSpPr/>
          <p:nvPr/>
        </p:nvSpPr>
        <p:spPr>
          <a:xfrm>
            <a:off x="4579923" y="6293754"/>
            <a:ext cx="143156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Comparing dreams and plans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attributes</a:t>
            </a:r>
            <a:endParaRPr lang="en-US" sz="800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5B69D3-143D-4A5E-B470-C6F86C2AE385}"/>
              </a:ext>
            </a:extLst>
          </p:cNvPr>
          <p:cNvSpPr/>
          <p:nvPr/>
        </p:nvSpPr>
        <p:spPr>
          <a:xfrm>
            <a:off x="4342177" y="6321683"/>
            <a:ext cx="108415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</a:t>
            </a:r>
            <a:endParaRPr lang="en-US" sz="8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195F2C-DB46-4F25-B66F-DE69759D9E91}"/>
              </a:ext>
            </a:extLst>
          </p:cNvPr>
          <p:cNvSpPr/>
          <p:nvPr/>
        </p:nvSpPr>
        <p:spPr>
          <a:xfrm>
            <a:off x="3146651" y="7627622"/>
            <a:ext cx="13149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Narrating past events; asking and answering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9DD42CB1-3E99-4B86-A58F-AA369CF9E041}"/>
              </a:ext>
            </a:extLst>
          </p:cNvPr>
          <p:cNvSpPr/>
          <p:nvPr/>
        </p:nvSpPr>
        <p:spPr>
          <a:xfrm>
            <a:off x="3281155" y="6167406"/>
            <a:ext cx="1172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Activity and timing; location and direction; where you were and where you went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C5F88770-58DC-4154-B151-7A7AB4A328FD}"/>
              </a:ext>
            </a:extLst>
          </p:cNvPr>
          <p:cNvCxnSpPr>
            <a:cxnSpLocks/>
          </p:cNvCxnSpPr>
          <p:nvPr/>
        </p:nvCxnSpPr>
        <p:spPr>
          <a:xfrm flipH="1" flipV="1">
            <a:off x="2424922" y="7121942"/>
            <a:ext cx="10085" cy="24200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1654870" y="6131747"/>
            <a:ext cx="10984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Extreme sports </a:t>
            </a: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FC4E7D0D-2526-4D09-8866-0A528E12D7C0}"/>
              </a:ext>
            </a:extLst>
          </p:cNvPr>
          <p:cNvSpPr txBox="1"/>
          <p:nvPr/>
        </p:nvSpPr>
        <p:spPr>
          <a:xfrm>
            <a:off x="257472" y="5723183"/>
            <a:ext cx="7814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Concerts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54FB2A24-506C-4C63-A52F-478CFE2EE620}"/>
              </a:ext>
            </a:extLst>
          </p:cNvPr>
          <p:cNvSpPr txBox="1"/>
          <p:nvPr/>
        </p:nvSpPr>
        <p:spPr>
          <a:xfrm>
            <a:off x="521719" y="4932159"/>
            <a:ext cx="781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Must-see films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C2703FF6-A61E-4DF6-A38B-311D09568F9F}"/>
              </a:ext>
            </a:extLst>
          </p:cNvPr>
          <p:cNvCxnSpPr>
            <a:cxnSpLocks/>
          </p:cNvCxnSpPr>
          <p:nvPr/>
        </p:nvCxnSpPr>
        <p:spPr>
          <a:xfrm flipV="1">
            <a:off x="949082" y="5712769"/>
            <a:ext cx="424971" cy="10454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F1C8D1D8-4D73-4121-BEF7-766FB9987A11}"/>
              </a:ext>
            </a:extLst>
          </p:cNvPr>
          <p:cNvSpPr txBox="1"/>
          <p:nvPr/>
        </p:nvSpPr>
        <p:spPr>
          <a:xfrm>
            <a:off x="5743073" y="4262092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you can do in a place</a:t>
            </a:r>
          </a:p>
          <a:p>
            <a:pPr algn="ctr"/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Ideal destinations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702223" y="4511640"/>
            <a:ext cx="6593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Food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029EA5C-4657-4EA3-B439-1CA6216165BE}"/>
              </a:ext>
            </a:extLst>
          </p:cNvPr>
          <p:cNvSpPr txBox="1"/>
          <p:nvPr/>
        </p:nvSpPr>
        <p:spPr>
          <a:xfrm>
            <a:off x="6793427" y="390436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Healthy living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7987254" y="223601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Social media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5BE7197-38C3-4692-B31A-BD2EB4E48E64}"/>
              </a:ext>
            </a:extLst>
          </p:cNvPr>
          <p:cNvSpPr txBox="1"/>
          <p:nvPr/>
        </p:nvSpPr>
        <p:spPr>
          <a:xfrm>
            <a:off x="6562081" y="3177288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Celebrations &amp; traditions</a:t>
            </a:r>
            <a:endParaRPr lang="en-GB" sz="800" dirty="0"/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5987131" y="2140495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5066810" y="3230080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Y10 exams &amp; feedback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8D6098A4-CD70-4545-B9FB-1A2D5645979D}"/>
              </a:ext>
            </a:extLst>
          </p:cNvPr>
          <p:cNvCxnSpPr>
            <a:cxnSpLocks/>
          </p:cNvCxnSpPr>
          <p:nvPr/>
        </p:nvCxnSpPr>
        <p:spPr>
          <a:xfrm>
            <a:off x="2180846" y="2307608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703254" y="2968792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xtBox 332">
            <a:extLst>
              <a:ext uri="{FF2B5EF4-FFF2-40B4-BE49-F238E27FC236}">
                <a16:creationId xmlns:a16="http://schemas.microsoft.com/office/drawing/2014/main" id="{665D466F-5D30-455B-92D5-540C7C0B8272}"/>
              </a:ext>
            </a:extLst>
          </p:cNvPr>
          <p:cNvSpPr txBox="1"/>
          <p:nvPr/>
        </p:nvSpPr>
        <p:spPr>
          <a:xfrm>
            <a:off x="2332206" y="3346312"/>
            <a:ext cx="742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Sporting events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8EFA793-D956-4E3F-8C16-7A9B45184ED3}"/>
              </a:ext>
            </a:extLst>
          </p:cNvPr>
          <p:cNvSpPr txBox="1"/>
          <p:nvPr/>
        </p:nvSpPr>
        <p:spPr>
          <a:xfrm>
            <a:off x="1744514" y="1967007"/>
            <a:ext cx="760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Subordinate clauses</a:t>
            </a:r>
          </a:p>
        </p:txBody>
      </p: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5B2CEF8E-4172-4626-B196-671DFD5B03FC}"/>
              </a:ext>
            </a:extLst>
          </p:cNvPr>
          <p:cNvCxnSpPr>
            <a:cxnSpLocks/>
          </p:cNvCxnSpPr>
          <p:nvPr/>
        </p:nvCxnSpPr>
        <p:spPr>
          <a:xfrm flipV="1">
            <a:off x="1019114" y="2328788"/>
            <a:ext cx="285133" cy="22752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721103" y="398526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330DF73D-6008-4506-8D66-DFD5DD2FDFA0}"/>
              </a:ext>
            </a:extLst>
          </p:cNvPr>
          <p:cNvCxnSpPr>
            <a:cxnSpLocks/>
          </p:cNvCxnSpPr>
          <p:nvPr/>
        </p:nvCxnSpPr>
        <p:spPr>
          <a:xfrm>
            <a:off x="800131" y="1217436"/>
            <a:ext cx="604272" cy="12677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D03D3ED1-797D-4252-B3BC-C82533054482}"/>
              </a:ext>
            </a:extLst>
          </p:cNvPr>
          <p:cNvSpPr txBox="1"/>
          <p:nvPr/>
        </p:nvSpPr>
        <p:spPr>
          <a:xfrm>
            <a:off x="308819" y="2534409"/>
            <a:ext cx="697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Passive</a:t>
            </a:r>
          </a:p>
        </p:txBody>
      </p: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191778" y="618684"/>
            <a:ext cx="392086" cy="16223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</p:cNvCxnSpPr>
          <p:nvPr/>
        </p:nvCxnSpPr>
        <p:spPr>
          <a:xfrm>
            <a:off x="2015986" y="347567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245127" y="150755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Oral &amp; 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5" y="2905418"/>
            <a:ext cx="218721" cy="26021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743073" y="4879470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E5F012AC-65E1-4EB1-B949-3D34001F5392}"/>
              </a:ext>
            </a:extLst>
          </p:cNvPr>
          <p:cNvSpPr txBox="1"/>
          <p:nvPr/>
        </p:nvSpPr>
        <p:spPr>
          <a:xfrm>
            <a:off x="1452532" y="1637821"/>
            <a:ext cx="823357" cy="235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Mock exams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65DB5480-5FED-41EA-80A7-543C17E9F0C9}"/>
              </a:ext>
            </a:extLst>
          </p:cNvPr>
          <p:cNvCxnSpPr>
            <a:cxnSpLocks/>
          </p:cNvCxnSpPr>
          <p:nvPr/>
        </p:nvCxnSpPr>
        <p:spPr>
          <a:xfrm flipH="1" flipV="1">
            <a:off x="1194364" y="1772020"/>
            <a:ext cx="303160" cy="306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>
            <a:extLst>
              <a:ext uri="{FF2B5EF4-FFF2-40B4-BE49-F238E27FC236}">
                <a16:creationId xmlns:a16="http://schemas.microsoft.com/office/drawing/2014/main" id="{1DB8EBB5-51EA-4CFE-B12F-7F788271B149}"/>
              </a:ext>
            </a:extLst>
          </p:cNvPr>
          <p:cNvSpPr txBox="1"/>
          <p:nvPr/>
        </p:nvSpPr>
        <p:spPr>
          <a:xfrm>
            <a:off x="5356748" y="5382583"/>
            <a:ext cx="13282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Preferred holiday activities/past holidays</a:t>
            </a:r>
          </a:p>
        </p:txBody>
      </p: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0255CBE8-0304-43CB-9909-EAD73E4B230E}"/>
              </a:ext>
            </a:extLst>
          </p:cNvPr>
          <p:cNvCxnSpPr>
            <a:cxnSpLocks/>
          </p:cNvCxnSpPr>
          <p:nvPr/>
        </p:nvCxnSpPr>
        <p:spPr>
          <a:xfrm flipH="1">
            <a:off x="6979054" y="2353455"/>
            <a:ext cx="206637" cy="35476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xtBox 272">
            <a:extLst>
              <a:ext uri="{FF2B5EF4-FFF2-40B4-BE49-F238E27FC236}">
                <a16:creationId xmlns:a16="http://schemas.microsoft.com/office/drawing/2014/main" id="{3CD882FF-CFE8-4A57-BE93-47C7C47314C3}"/>
              </a:ext>
            </a:extLst>
          </p:cNvPr>
          <p:cNvSpPr txBox="1"/>
          <p:nvPr/>
        </p:nvSpPr>
        <p:spPr>
          <a:xfrm>
            <a:off x="6450203" y="2120127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267DCA32-819E-402B-8026-B31EA731506A}"/>
              </a:ext>
            </a:extLst>
          </p:cNvPr>
          <p:cNvSpPr txBox="1"/>
          <p:nvPr/>
        </p:nvSpPr>
        <p:spPr>
          <a:xfrm>
            <a:off x="8756911" y="8449306"/>
            <a:ext cx="8669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aseline="0" dirty="0"/>
              <a:t>Comparing places &amp; people now &amp; then</a:t>
            </a:r>
            <a:endParaRPr lang="en-US" sz="800" dirty="0"/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C915025A-433A-4687-B0CA-AAD621AD7860}"/>
              </a:ext>
            </a:extLst>
          </p:cNvPr>
          <p:cNvSpPr txBox="1"/>
          <p:nvPr/>
        </p:nvSpPr>
        <p:spPr>
          <a:xfrm>
            <a:off x="5107970" y="8436812"/>
            <a:ext cx="14732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GB" sz="800" dirty="0"/>
              <a:t>Talking about exchanging gifts</a:t>
            </a:r>
          </a:p>
          <a:p>
            <a:pPr>
              <a:buFontTx/>
              <a:buNone/>
            </a:pPr>
            <a:r>
              <a:rPr lang="en-GB" sz="800" dirty="0"/>
              <a:t>Saying what you think about things; asking &amp;</a:t>
            </a:r>
            <a:r>
              <a:rPr lang="en-GB" sz="800" baseline="0" dirty="0"/>
              <a:t> answering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F7C7F8BD-9CF9-47AF-AB31-EE9360258456}"/>
              </a:ext>
            </a:extLst>
          </p:cNvPr>
          <p:cNvSpPr/>
          <p:nvPr/>
        </p:nvSpPr>
        <p:spPr>
          <a:xfrm>
            <a:off x="6221243" y="9717569"/>
            <a:ext cx="15670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GB" sz="800" baseline="0" dirty="0"/>
              <a:t>Talking about new experiences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8DF5F6E5-A4F1-4AF5-AD7D-4A428AEA96AF}"/>
              </a:ext>
            </a:extLst>
          </p:cNvPr>
          <p:cNvSpPr txBox="1"/>
          <p:nvPr/>
        </p:nvSpPr>
        <p:spPr>
          <a:xfrm>
            <a:off x="7151540" y="7938418"/>
            <a:ext cx="104441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baseline="0" dirty="0"/>
              <a:t>Explaining what you did, used to do</a:t>
            </a:r>
            <a:endParaRPr lang="en-US" sz="8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F20F73-6968-F394-273D-AE3AB09BBF63}"/>
              </a:ext>
            </a:extLst>
          </p:cNvPr>
          <p:cNvSpPr/>
          <p:nvPr/>
        </p:nvSpPr>
        <p:spPr>
          <a:xfrm>
            <a:off x="4103956" y="14004970"/>
            <a:ext cx="1195386" cy="22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defTabSz="914400">
              <a:lnSpc>
                <a:spcPct val="115000"/>
              </a:lnSpc>
              <a:defRPr/>
            </a:pPr>
            <a:r>
              <a:rPr lang="en-GB" sz="800" dirty="0"/>
              <a:t>Saying what we do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0E99E0-16C4-A97B-58D2-2E3F07DB98C0}"/>
              </a:ext>
            </a:extLst>
          </p:cNvPr>
          <p:cNvCxnSpPr>
            <a:cxnSpLocks/>
          </p:cNvCxnSpPr>
          <p:nvPr/>
        </p:nvCxnSpPr>
        <p:spPr>
          <a:xfrm flipV="1">
            <a:off x="4607632" y="13663137"/>
            <a:ext cx="0" cy="3896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C8E3CC7-05F9-CA83-D8BA-617A44B872CD}"/>
              </a:ext>
            </a:extLst>
          </p:cNvPr>
          <p:cNvSpPr/>
          <p:nvPr/>
        </p:nvSpPr>
        <p:spPr>
          <a:xfrm>
            <a:off x="8529091" y="11416610"/>
            <a:ext cx="1102164" cy="367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algn="ctr" defTabSz="914400">
              <a:lnSpc>
                <a:spcPct val="115000"/>
              </a:lnSpc>
            </a:pPr>
            <a:r>
              <a:rPr lang="en-GB" sz="800" dirty="0"/>
              <a:t>Talking about life outside school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15139</TotalTime>
  <Words>619</Words>
  <Application>Microsoft Office PowerPoint</Application>
  <PresentationFormat>Custom</PresentationFormat>
  <Paragraphs>119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285</cp:revision>
  <cp:lastPrinted>2018-09-02T17:44:52Z</cp:lastPrinted>
  <dcterms:created xsi:type="dcterms:W3CDTF">2018-02-08T08:28:53Z</dcterms:created>
  <dcterms:modified xsi:type="dcterms:W3CDTF">2024-08-23T16:12:14Z</dcterms:modified>
</cp:coreProperties>
</file>